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</p:sldMasterIdLst>
  <p:notesMasterIdLst>
    <p:notesMasterId r:id="rId35"/>
  </p:notesMasterIdLst>
  <p:sldIdLst>
    <p:sldId id="256" r:id="rId2"/>
    <p:sldId id="258" r:id="rId3"/>
    <p:sldId id="341" r:id="rId4"/>
    <p:sldId id="260" r:id="rId5"/>
    <p:sldId id="342" r:id="rId6"/>
    <p:sldId id="343" r:id="rId7"/>
    <p:sldId id="344" r:id="rId8"/>
    <p:sldId id="345" r:id="rId9"/>
    <p:sldId id="346" r:id="rId10"/>
    <p:sldId id="347" r:id="rId11"/>
    <p:sldId id="349" r:id="rId12"/>
    <p:sldId id="348" r:id="rId13"/>
    <p:sldId id="350" r:id="rId14"/>
    <p:sldId id="351" r:id="rId15"/>
    <p:sldId id="353" r:id="rId16"/>
    <p:sldId id="352" r:id="rId17"/>
    <p:sldId id="354" r:id="rId18"/>
    <p:sldId id="355" r:id="rId19"/>
    <p:sldId id="356" r:id="rId20"/>
    <p:sldId id="357" r:id="rId21"/>
    <p:sldId id="358" r:id="rId22"/>
    <p:sldId id="360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61" r:id="rId3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Livvic" pitchFamily="2" charset="0"/>
      <p:regular r:id="rId40"/>
      <p:bold r:id="rId41"/>
      <p:italic r:id="rId42"/>
      <p:boldItalic r:id="rId43"/>
    </p:embeddedFont>
    <p:embeddedFont>
      <p:font typeface="Livvic Light" pitchFamily="2" charset="0"/>
      <p:regular r:id="rId44"/>
      <p:bold r:id="rId45"/>
      <p:italic r:id="rId46"/>
      <p:boldItalic r:id="rId47"/>
    </p:embeddedFont>
    <p:embeddedFont>
      <p:font typeface="Livvic Medium" pitchFamily="2" charset="0"/>
      <p:regular r:id="rId48"/>
      <p:bold r:id="rId49"/>
      <p:italic r:id="rId50"/>
      <p:boldItalic r:id="rId51"/>
    </p:embeddedFont>
    <p:embeddedFont>
      <p:font typeface="Redressed" panose="020B0604020202020204" charset="0"/>
      <p:regular r:id="rId52"/>
    </p:embeddedFont>
    <p:embeddedFont>
      <p:font typeface="Roboto Slab Light" pitchFamily="2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B9652F-7831-4B21-ABAA-DE3300DD1423}">
  <a:tblStyle styleId="{9AB9652F-7831-4B21-ABAA-DE3300DD14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7" autoAdjust="0"/>
    <p:restoredTop sz="94660"/>
  </p:normalViewPr>
  <p:slideViewPr>
    <p:cSldViewPr snapToGrid="0">
      <p:cViewPr varScale="1">
        <p:scale>
          <a:sx n="99" d="100"/>
          <a:sy n="99" d="100"/>
        </p:scale>
        <p:origin x="11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588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32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010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244cc8daa9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1244cc8daa9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975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175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96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755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029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881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2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0c1df8b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0c1df8b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268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582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939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222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318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g12463ec5645_1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9" name="Google Shape;5249;g12463ec5645_1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783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g12463ec5645_1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9" name="Google Shape;5249;g12463ec5645_1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21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g12463ec5645_1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9" name="Google Shape;5249;g12463ec5645_1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307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g12463ec5645_1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9" name="Google Shape;5249;g12463ec5645_1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598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g12463ec5645_1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9" name="Google Shape;5249;g12463ec5645_1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340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0899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g12463ec5645_1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9" name="Google Shape;5249;g12463ec5645_1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9892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Google Shape;5248;g12463ec5645_1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9" name="Google Shape;5249;g12463ec5645_1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06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27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2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390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44cc8daa9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44cc8daa9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952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955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0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subTitle" idx="1"/>
          </p:nvPr>
        </p:nvSpPr>
        <p:spPr>
          <a:xfrm flipH="1">
            <a:off x="737525" y="1520500"/>
            <a:ext cx="4240800" cy="27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737425" y="7985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0111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06124" y="701643"/>
            <a:ext cx="3955500" cy="9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2600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483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 hasCustomPrompt="1"/>
          </p:nvPr>
        </p:nvSpPr>
        <p:spPr>
          <a:xfrm>
            <a:off x="713225" y="3032902"/>
            <a:ext cx="487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1339400" y="3532575"/>
            <a:ext cx="3311400" cy="6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subTitle" idx="2"/>
          </p:nvPr>
        </p:nvSpPr>
        <p:spPr>
          <a:xfrm>
            <a:off x="1339400" y="2175027"/>
            <a:ext cx="3311400" cy="6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675350"/>
            <a:ext cx="4875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4"/>
          </p:nvPr>
        </p:nvSpPr>
        <p:spPr>
          <a:xfrm>
            <a:off x="1339400" y="1675350"/>
            <a:ext cx="33114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429" name="Google Shape;429;p40"/>
          <p:cNvSpPr txBox="1">
            <a:spLocks noGrp="1"/>
          </p:cNvSpPr>
          <p:nvPr>
            <p:ph type="subTitle" idx="5"/>
          </p:nvPr>
        </p:nvSpPr>
        <p:spPr>
          <a:xfrm>
            <a:off x="1339400" y="3032906"/>
            <a:ext cx="33114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6"/>
          </p:nvPr>
        </p:nvSpPr>
        <p:spPr>
          <a:xfrm>
            <a:off x="1954500" y="362250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23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4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1754500" y="700900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ctrTitle"/>
          </p:nvPr>
        </p:nvSpPr>
        <p:spPr>
          <a:xfrm>
            <a:off x="2040779" y="2670838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2" hasCustomPrompt="1"/>
          </p:nvPr>
        </p:nvSpPr>
        <p:spPr>
          <a:xfrm>
            <a:off x="833369" y="2433088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3"/>
          </p:nvPr>
        </p:nvSpPr>
        <p:spPr>
          <a:xfrm>
            <a:off x="2038900" y="3475257"/>
            <a:ext cx="2722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 hasCustomPrompt="1"/>
          </p:nvPr>
        </p:nvSpPr>
        <p:spPr>
          <a:xfrm>
            <a:off x="860394" y="3475257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5"/>
          </p:nvPr>
        </p:nvSpPr>
        <p:spPr>
          <a:xfrm>
            <a:off x="5953764" y="2677079"/>
            <a:ext cx="286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title" idx="6" hasCustomPrompt="1"/>
          </p:nvPr>
        </p:nvSpPr>
        <p:spPr>
          <a:xfrm>
            <a:off x="4734144" y="2439329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>
            <a:spLocks noGrp="1"/>
          </p:cNvSpPr>
          <p:nvPr>
            <p:ph type="ctrTitle" idx="7"/>
          </p:nvPr>
        </p:nvSpPr>
        <p:spPr>
          <a:xfrm>
            <a:off x="5953234" y="3485910"/>
            <a:ext cx="2466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8" hasCustomPrompt="1"/>
          </p:nvPr>
        </p:nvSpPr>
        <p:spPr>
          <a:xfrm>
            <a:off x="4752253" y="3444056"/>
            <a:ext cx="11232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6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6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022475" y="539500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3022475" y="2271400"/>
            <a:ext cx="25905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6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61500" y="2439975"/>
            <a:ext cx="4323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1950725" y="339332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60" r:id="rId7"/>
    <p:sldLayoutId id="2147483661" r:id="rId8"/>
    <p:sldLayoutId id="2147483662" r:id="rId9"/>
    <p:sldLayoutId id="2147483667" r:id="rId10"/>
    <p:sldLayoutId id="2147483691" r:id="rId11"/>
    <p:sldLayoutId id="2147483692" r:id="rId12"/>
    <p:sldLayoutId id="2147483693" r:id="rId13"/>
    <p:sldLayoutId id="2147483699" r:id="rId14"/>
    <p:sldLayoutId id="2147483700" r:id="rId15"/>
    <p:sldLayoutId id="214748370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5"/>
          <p:cNvSpPr txBox="1">
            <a:spLocks noGrp="1"/>
          </p:cNvSpPr>
          <p:nvPr>
            <p:ph type="subTitle" idx="1"/>
          </p:nvPr>
        </p:nvSpPr>
        <p:spPr>
          <a:xfrm>
            <a:off x="2084567" y="2571750"/>
            <a:ext cx="4970122" cy="1886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ID" b="1" dirty="0" err="1"/>
              <a:t>Azhar</a:t>
            </a:r>
            <a:r>
              <a:rPr lang="en-ID" b="1" dirty="0"/>
              <a:t> Maulana </a:t>
            </a:r>
            <a:r>
              <a:rPr lang="en-ID" b="1" dirty="0" err="1"/>
              <a:t>Ferdiansyah</a:t>
            </a:r>
            <a:r>
              <a:rPr lang="en-ID" b="1" dirty="0"/>
              <a:t> (221240001263</a:t>
            </a:r>
            <a:r>
              <a:rPr lang="en" b="1" dirty="0"/>
              <a:t>)</a:t>
            </a:r>
          </a:p>
          <a:p>
            <a:pPr marL="342900" algn="l">
              <a:spcAft>
                <a:spcPts val="1600"/>
              </a:spcAft>
              <a:buFont typeface="Livvic Light"/>
              <a:buAutoNum type="arabicPeriod"/>
            </a:pPr>
            <a:r>
              <a:rPr lang="en" b="1" dirty="0"/>
              <a:t>Dhika Ardhani 		        (221240001266)</a:t>
            </a:r>
          </a:p>
          <a:p>
            <a:pPr marL="342900" lvl="0" algn="just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b="1" dirty="0"/>
              <a:t>M. Gilang M.W. Sabdokafi     (221240001248)</a:t>
            </a:r>
          </a:p>
          <a:p>
            <a:pPr marL="342900" lvl="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b="1" dirty="0"/>
              <a:t>Sidra Febrian Hardiyanto      (221240001231)</a:t>
            </a:r>
          </a:p>
        </p:txBody>
      </p:sp>
      <p:sp>
        <p:nvSpPr>
          <p:cNvPr id="468" name="Google Shape;468;p55"/>
          <p:cNvSpPr txBox="1">
            <a:spLocks noGrp="1"/>
          </p:cNvSpPr>
          <p:nvPr>
            <p:ph type="ctrTitle"/>
          </p:nvPr>
        </p:nvSpPr>
        <p:spPr>
          <a:xfrm>
            <a:off x="1922685" y="849454"/>
            <a:ext cx="5296500" cy="9742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KALIMAT</a:t>
            </a:r>
            <a:endParaRPr sz="5200" dirty="0"/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4649" y="-66377"/>
            <a:ext cx="3216325" cy="21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27580" y="-959299"/>
            <a:ext cx="3633526" cy="3183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p55"/>
          <p:cNvGrpSpPr/>
          <p:nvPr/>
        </p:nvGrpSpPr>
        <p:grpSpPr>
          <a:xfrm>
            <a:off x="3442984" y="1830746"/>
            <a:ext cx="2255901" cy="69575"/>
            <a:chOff x="446800" y="1721825"/>
            <a:chExt cx="259025" cy="18325"/>
          </a:xfrm>
        </p:grpSpPr>
        <p:sp>
          <p:nvSpPr>
            <p:cNvPr id="472" name="Google Shape;472;p55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74" name="Google Shape;474;p55"/>
          <p:cNvPicPr preferRelativeResize="0"/>
          <p:nvPr/>
        </p:nvPicPr>
        <p:blipFill rotWithShape="1">
          <a:blip r:embed="rId5">
            <a:alphaModFix/>
          </a:blip>
          <a:srcRect t="199" b="199"/>
          <a:stretch/>
        </p:blipFill>
        <p:spPr>
          <a:xfrm rot="902439">
            <a:off x="6957046" y="3785411"/>
            <a:ext cx="1432117" cy="19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979641">
            <a:off x="178124" y="2643287"/>
            <a:ext cx="2255899" cy="295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523" y="798530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Objek</a:t>
            </a:r>
            <a:endParaRPr dirty="0"/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 flipH="1">
            <a:off x="737523" y="1520500"/>
            <a:ext cx="4744461" cy="1580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Bagian </a:t>
            </a:r>
            <a:r>
              <a:rPr lang="en-US" sz="2000" dirty="0" err="1"/>
              <a:t>kalimat</a:t>
            </a:r>
            <a:r>
              <a:rPr lang="en-US" sz="2000" dirty="0"/>
              <a:t> yang </a:t>
            </a:r>
            <a:r>
              <a:rPr lang="en-US" sz="2000" dirty="0" err="1"/>
              <a:t>melengkapi</a:t>
            </a:r>
            <a:r>
              <a:rPr lang="en-US" sz="2000" dirty="0"/>
              <a:t> </a:t>
            </a:r>
            <a:r>
              <a:rPr lang="en-US" sz="2000" dirty="0" err="1"/>
              <a:t>predikat</a:t>
            </a:r>
            <a:r>
              <a:rPr lang="en-US" sz="2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Jawaban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i="1" dirty="0" err="1"/>
              <a:t>apa</a:t>
            </a:r>
            <a:r>
              <a:rPr lang="en-US" sz="2000" i="1" dirty="0"/>
              <a:t>.</a:t>
            </a:r>
          </a:p>
        </p:txBody>
      </p:sp>
      <p:pic>
        <p:nvPicPr>
          <p:cNvPr id="1224" name="Google Shape;12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8647">
            <a:off x="5876954" y="189188"/>
            <a:ext cx="3068478" cy="22758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23;p66">
            <a:extLst>
              <a:ext uri="{FF2B5EF4-FFF2-40B4-BE49-F238E27FC236}">
                <a16:creationId xmlns:a16="http://schemas.microsoft.com/office/drawing/2014/main" id="{C2AD4537-E55A-03EF-0FE3-1F98E537AF79}"/>
              </a:ext>
            </a:extLst>
          </p:cNvPr>
          <p:cNvSpPr txBox="1">
            <a:spLocks/>
          </p:cNvSpPr>
          <p:nvPr/>
        </p:nvSpPr>
        <p:spPr>
          <a:xfrm flipH="1">
            <a:off x="843676" y="3101009"/>
            <a:ext cx="7456647" cy="158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en-US" sz="2400" dirty="0"/>
              <a:t>Ayah </a:t>
            </a:r>
            <a:r>
              <a:rPr lang="en-US" sz="2400" dirty="0" err="1"/>
              <a:t>membelikan</a:t>
            </a:r>
            <a:r>
              <a:rPr lang="en-US" sz="2400" dirty="0"/>
              <a:t> </a:t>
            </a:r>
            <a:r>
              <a:rPr lang="en-US" sz="2400" b="1" dirty="0"/>
              <a:t>Budi</a:t>
            </a:r>
            <a:r>
              <a:rPr lang="en-US" sz="2400" dirty="0"/>
              <a:t> laptop di </a:t>
            </a:r>
            <a:r>
              <a:rPr lang="en-US" sz="2400" dirty="0" err="1"/>
              <a:t>toko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dirty="0"/>
          </a:p>
          <a:p>
            <a:pPr marL="0" indent="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540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523" y="798530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Pelengkap</a:t>
            </a:r>
            <a:endParaRPr dirty="0"/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 flipH="1">
            <a:off x="737523" y="1377299"/>
            <a:ext cx="4744461" cy="1580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Bagian </a:t>
            </a:r>
            <a:r>
              <a:rPr lang="en-US" sz="2000" dirty="0" err="1"/>
              <a:t>kalimat</a:t>
            </a:r>
            <a:r>
              <a:rPr lang="en-US" sz="2000" dirty="0"/>
              <a:t> yang </a:t>
            </a:r>
            <a:r>
              <a:rPr lang="en-US" sz="2000" dirty="0" err="1"/>
              <a:t>melengkapi</a:t>
            </a:r>
            <a:r>
              <a:rPr lang="en-US" sz="2000" dirty="0"/>
              <a:t> </a:t>
            </a:r>
            <a:r>
              <a:rPr lang="en-US" sz="2000" dirty="0" err="1"/>
              <a:t>predikat</a:t>
            </a:r>
            <a:r>
              <a:rPr lang="en-US" sz="2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Pelengkap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subjek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kalimat</a:t>
            </a:r>
            <a:r>
              <a:rPr lang="en-US" sz="2000" dirty="0"/>
              <a:t> </a:t>
            </a:r>
            <a:r>
              <a:rPr lang="en-US" sz="2000" dirty="0" err="1"/>
              <a:t>pasif</a:t>
            </a:r>
            <a:r>
              <a:rPr lang="en-US" sz="2000" dirty="0"/>
              <a:t>.</a:t>
            </a:r>
          </a:p>
        </p:txBody>
      </p:sp>
      <p:sp>
        <p:nvSpPr>
          <p:cNvPr id="2" name="Google Shape;1223;p66">
            <a:extLst>
              <a:ext uri="{FF2B5EF4-FFF2-40B4-BE49-F238E27FC236}">
                <a16:creationId xmlns:a16="http://schemas.microsoft.com/office/drawing/2014/main" id="{E39CE304-8B79-C963-4C89-D4CC0DA7FF42}"/>
              </a:ext>
            </a:extLst>
          </p:cNvPr>
          <p:cNvSpPr txBox="1">
            <a:spLocks/>
          </p:cNvSpPr>
          <p:nvPr/>
        </p:nvSpPr>
        <p:spPr>
          <a:xfrm flipH="1">
            <a:off x="843676" y="3101009"/>
            <a:ext cx="7456647" cy="158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en-US" sz="2400" dirty="0"/>
              <a:t>Ayah </a:t>
            </a:r>
            <a:r>
              <a:rPr lang="en-US" sz="2400" dirty="0" err="1"/>
              <a:t>membelikan</a:t>
            </a:r>
            <a:r>
              <a:rPr lang="en-US" sz="2400" dirty="0"/>
              <a:t> Budi </a:t>
            </a:r>
            <a:r>
              <a:rPr lang="en-US" sz="2400" b="1" dirty="0"/>
              <a:t>laptop</a:t>
            </a:r>
            <a:r>
              <a:rPr lang="en-US" sz="2400" dirty="0"/>
              <a:t> di </a:t>
            </a:r>
            <a:r>
              <a:rPr lang="en-US" sz="2400" dirty="0" err="1"/>
              <a:t>toko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dirty="0"/>
          </a:p>
          <a:p>
            <a:pPr marL="0" indent="0"/>
            <a:endParaRPr lang="en-US" b="1" dirty="0"/>
          </a:p>
        </p:txBody>
      </p:sp>
      <p:pic>
        <p:nvPicPr>
          <p:cNvPr id="3" name="Google Shape;1289;p69">
            <a:extLst>
              <a:ext uri="{FF2B5EF4-FFF2-40B4-BE49-F238E27FC236}">
                <a16:creationId xmlns:a16="http://schemas.microsoft.com/office/drawing/2014/main" id="{B647FE76-0DF4-BD7E-CD53-B92FC4195F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619" y="78602"/>
            <a:ext cx="1017850" cy="2879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92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522" y="566055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Keterangan</a:t>
            </a:r>
            <a:endParaRPr dirty="0"/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 flipH="1">
            <a:off x="737522" y="937165"/>
            <a:ext cx="4744461" cy="28792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Bagian </a:t>
            </a:r>
            <a:r>
              <a:rPr lang="en-US" sz="1800" dirty="0" err="1"/>
              <a:t>kalimat</a:t>
            </a:r>
            <a:r>
              <a:rPr lang="en-US" sz="1800" dirty="0"/>
              <a:t> yang </a:t>
            </a:r>
            <a:r>
              <a:rPr lang="en-US" sz="1800" dirty="0" err="1"/>
              <a:t>menerangkan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unsur-unsur</a:t>
            </a:r>
            <a:r>
              <a:rPr lang="en-US" sz="1800" dirty="0"/>
              <a:t> </a:t>
            </a:r>
            <a:r>
              <a:rPr lang="en-US" sz="1800" dirty="0" err="1"/>
              <a:t>kalimat</a:t>
            </a:r>
            <a:r>
              <a:rPr lang="en-US" sz="1800" dirty="0"/>
              <a:t> </a:t>
            </a:r>
            <a:r>
              <a:rPr lang="en-US" sz="1800" dirty="0" err="1"/>
              <a:t>sebelumnya</a:t>
            </a:r>
            <a:r>
              <a:rPr lang="en-US" sz="1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Keterangan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diletakkan</a:t>
            </a:r>
            <a:r>
              <a:rPr lang="en-US" sz="1800" dirty="0"/>
              <a:t> di </a:t>
            </a:r>
            <a:r>
              <a:rPr lang="en-US" sz="1800" dirty="0" err="1"/>
              <a:t>awal</a:t>
            </a:r>
            <a:r>
              <a:rPr lang="en-US" sz="1800" dirty="0"/>
              <a:t>, </a:t>
            </a:r>
            <a:r>
              <a:rPr lang="en-US" sz="1800" dirty="0" err="1"/>
              <a:t>tengah</a:t>
            </a:r>
            <a:r>
              <a:rPr lang="en-US" sz="1800" dirty="0"/>
              <a:t>, dan </a:t>
            </a:r>
            <a:r>
              <a:rPr lang="en-US" sz="1800" dirty="0" err="1"/>
              <a:t>akhir</a:t>
            </a:r>
            <a:r>
              <a:rPr lang="en-US" sz="1800" dirty="0"/>
              <a:t> </a:t>
            </a:r>
            <a:r>
              <a:rPr lang="en-US" sz="1800" dirty="0" err="1"/>
              <a:t>kalimat</a:t>
            </a:r>
            <a:r>
              <a:rPr lang="en-US" sz="1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Keterangan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berupa</a:t>
            </a:r>
            <a:r>
              <a:rPr lang="en-US" sz="1800" dirty="0"/>
              <a:t>: </a:t>
            </a:r>
            <a:r>
              <a:rPr lang="en-US" sz="1800" b="1" dirty="0" err="1"/>
              <a:t>waktu</a:t>
            </a:r>
            <a:r>
              <a:rPr lang="en-US" sz="1800" dirty="0"/>
              <a:t>, </a:t>
            </a:r>
            <a:r>
              <a:rPr lang="en-US" sz="1800" b="1" dirty="0" err="1"/>
              <a:t>tempat</a:t>
            </a:r>
            <a:r>
              <a:rPr lang="en-US" sz="1800" dirty="0"/>
              <a:t>, </a:t>
            </a:r>
            <a:r>
              <a:rPr lang="en-US" sz="1800" b="1" dirty="0" err="1"/>
              <a:t>cara</a:t>
            </a:r>
            <a:r>
              <a:rPr lang="en-US" sz="1800" dirty="0"/>
              <a:t>, </a:t>
            </a:r>
            <a:r>
              <a:rPr lang="en-US" sz="1800" b="1" dirty="0" err="1"/>
              <a:t>alat</a:t>
            </a:r>
            <a:r>
              <a:rPr lang="en-US" sz="1800" dirty="0"/>
              <a:t>, </a:t>
            </a:r>
            <a:r>
              <a:rPr lang="en-US" sz="1800" b="1" dirty="0" err="1"/>
              <a:t>tujuan</a:t>
            </a:r>
            <a:r>
              <a:rPr lang="en-US" sz="1800" dirty="0"/>
              <a:t>, dan </a:t>
            </a:r>
            <a:r>
              <a:rPr lang="en-US" sz="1800" b="1" dirty="0" err="1"/>
              <a:t>penyerta</a:t>
            </a:r>
            <a:r>
              <a:rPr lang="en-US" sz="1800" dirty="0"/>
              <a:t>.</a:t>
            </a:r>
          </a:p>
        </p:txBody>
      </p:sp>
      <p:sp>
        <p:nvSpPr>
          <p:cNvPr id="2" name="Google Shape;1223;p66">
            <a:extLst>
              <a:ext uri="{FF2B5EF4-FFF2-40B4-BE49-F238E27FC236}">
                <a16:creationId xmlns:a16="http://schemas.microsoft.com/office/drawing/2014/main" id="{E39CE304-8B79-C963-4C89-D4CC0DA7FF42}"/>
              </a:ext>
            </a:extLst>
          </p:cNvPr>
          <p:cNvSpPr txBox="1">
            <a:spLocks/>
          </p:cNvSpPr>
          <p:nvPr/>
        </p:nvSpPr>
        <p:spPr>
          <a:xfrm flipH="1">
            <a:off x="843676" y="3397226"/>
            <a:ext cx="7456647" cy="158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en-US" sz="2400" dirty="0"/>
              <a:t>Ayah </a:t>
            </a:r>
            <a:r>
              <a:rPr lang="en-US" sz="2400" dirty="0" err="1"/>
              <a:t>membelikan</a:t>
            </a:r>
            <a:r>
              <a:rPr lang="en-US" sz="2400" dirty="0"/>
              <a:t> Budi laptop </a:t>
            </a:r>
            <a:r>
              <a:rPr lang="en-US" sz="2400" b="1" dirty="0"/>
              <a:t>di </a:t>
            </a:r>
            <a:r>
              <a:rPr lang="en-US" sz="2400" b="1" dirty="0" err="1"/>
              <a:t>toko</a:t>
            </a:r>
            <a:r>
              <a:rPr lang="en-US" sz="2400" b="1" dirty="0"/>
              <a:t> </a:t>
            </a:r>
            <a:r>
              <a:rPr lang="en-US" sz="2400" b="1" dirty="0" err="1"/>
              <a:t>komputer</a:t>
            </a:r>
            <a:endParaRPr lang="en-US" b="1" dirty="0"/>
          </a:p>
          <a:p>
            <a:pPr marL="0" indent="0"/>
            <a:endParaRPr lang="en-US" b="1" dirty="0"/>
          </a:p>
        </p:txBody>
      </p:sp>
      <p:pic>
        <p:nvPicPr>
          <p:cNvPr id="4" name="Google Shape;5527;p111">
            <a:extLst>
              <a:ext uri="{FF2B5EF4-FFF2-40B4-BE49-F238E27FC236}">
                <a16:creationId xmlns:a16="http://schemas.microsoft.com/office/drawing/2014/main" id="{375743B5-2835-4629-F8E6-E45C0A3BB1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7423"/>
          <a:stretch/>
        </p:blipFill>
        <p:spPr>
          <a:xfrm>
            <a:off x="5369280" y="482661"/>
            <a:ext cx="5401076" cy="3218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296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86"/>
          <p:cNvSpPr/>
          <p:nvPr/>
        </p:nvSpPr>
        <p:spPr>
          <a:xfrm>
            <a:off x="3903400" y="11523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86"/>
          <p:cNvSpPr/>
          <p:nvPr/>
        </p:nvSpPr>
        <p:spPr>
          <a:xfrm>
            <a:off x="3897085" y="115227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86"/>
          <p:cNvSpPr txBox="1">
            <a:spLocks noGrp="1"/>
          </p:cNvSpPr>
          <p:nvPr>
            <p:ph type="title"/>
          </p:nvPr>
        </p:nvSpPr>
        <p:spPr>
          <a:xfrm>
            <a:off x="661500" y="2439975"/>
            <a:ext cx="4323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Jenis Kalimat</a:t>
            </a:r>
            <a:endParaRPr dirty="0"/>
          </a:p>
        </p:txBody>
      </p:sp>
      <p:sp>
        <p:nvSpPr>
          <p:cNvPr id="2990" name="Google Shape;2990;p86"/>
          <p:cNvSpPr txBox="1">
            <a:spLocks noGrp="1"/>
          </p:cNvSpPr>
          <p:nvPr>
            <p:ph type="title" idx="2"/>
          </p:nvPr>
        </p:nvSpPr>
        <p:spPr>
          <a:xfrm>
            <a:off x="3897125" y="1224675"/>
            <a:ext cx="1088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2991" name="Google Shape;29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836" y="860625"/>
            <a:ext cx="3550684" cy="32577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746665A-B71E-EF94-A5A1-B24F0D125C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7338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425" y="276310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Kalimat Tunggal</a:t>
            </a:r>
            <a:endParaRPr dirty="0"/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 flipH="1">
            <a:off x="737425" y="895546"/>
            <a:ext cx="8114244" cy="149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klausa</a:t>
            </a:r>
            <a:r>
              <a:rPr lang="en-US" dirty="0"/>
              <a:t>.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Surya </a:t>
            </a:r>
            <a:r>
              <a:rPr lang="en-US" dirty="0" err="1"/>
              <a:t>menggambar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 di </a:t>
            </a:r>
            <a:r>
              <a:rPr lang="en-US" dirty="0" err="1"/>
              <a:t>buku</a:t>
            </a:r>
            <a:r>
              <a:rPr lang="en-US" dirty="0"/>
              <a:t> </a:t>
            </a:r>
            <a:r>
              <a:rPr lang="en-US" dirty="0" err="1"/>
              <a:t>tulis</a:t>
            </a:r>
            <a:r>
              <a:rPr lang="en-US" dirty="0"/>
              <a:t> 	(S-P-O-K)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Korban </a:t>
            </a:r>
            <a:r>
              <a:rPr lang="en-US" dirty="0" err="1"/>
              <a:t>banjir</a:t>
            </a:r>
            <a:r>
              <a:rPr lang="en-US" dirty="0"/>
              <a:t>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		(S-P-O)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Ibu </a:t>
            </a:r>
            <a:r>
              <a:rPr lang="en-US" dirty="0" err="1"/>
              <a:t>memarahi</a:t>
            </a:r>
            <a:r>
              <a:rPr lang="en-US" dirty="0"/>
              <a:t> </a:t>
            </a:r>
            <a:r>
              <a:rPr lang="en-US" dirty="0" err="1"/>
              <a:t>adik</a:t>
            </a:r>
            <a:r>
              <a:rPr lang="en-US" dirty="0"/>
              <a:t>			(S-P-O)</a:t>
            </a:r>
          </a:p>
        </p:txBody>
      </p:sp>
      <p:sp>
        <p:nvSpPr>
          <p:cNvPr id="2" name="Google Shape;1222;p66">
            <a:extLst>
              <a:ext uri="{FF2B5EF4-FFF2-40B4-BE49-F238E27FC236}">
                <a16:creationId xmlns:a16="http://schemas.microsoft.com/office/drawing/2014/main" id="{7A409B3D-3E63-F2D6-D98D-D02AD959C920}"/>
              </a:ext>
            </a:extLst>
          </p:cNvPr>
          <p:cNvSpPr txBox="1">
            <a:spLocks/>
          </p:cNvSpPr>
          <p:nvPr/>
        </p:nvSpPr>
        <p:spPr>
          <a:xfrm>
            <a:off x="737425" y="2482301"/>
            <a:ext cx="3353808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en-US" dirty="0"/>
              <a:t>2</a:t>
            </a:r>
            <a:r>
              <a:rPr lang="en-ID" dirty="0"/>
              <a:t>. </a:t>
            </a:r>
            <a:r>
              <a:rPr lang="en-ID" dirty="0" err="1"/>
              <a:t>Kalimat</a:t>
            </a:r>
            <a:r>
              <a:rPr lang="en-ID" dirty="0"/>
              <a:t> </a:t>
            </a:r>
            <a:r>
              <a:rPr lang="en-ID" dirty="0" err="1"/>
              <a:t>Interogatif</a:t>
            </a:r>
            <a:endParaRPr lang="en-ID" dirty="0"/>
          </a:p>
        </p:txBody>
      </p:sp>
      <p:sp>
        <p:nvSpPr>
          <p:cNvPr id="3" name="Google Shape;1223;p66">
            <a:extLst>
              <a:ext uri="{FF2B5EF4-FFF2-40B4-BE49-F238E27FC236}">
                <a16:creationId xmlns:a16="http://schemas.microsoft.com/office/drawing/2014/main" id="{784A0361-D2BE-50D9-5618-101590FD5E80}"/>
              </a:ext>
            </a:extLst>
          </p:cNvPr>
          <p:cNvSpPr txBox="1">
            <a:spLocks/>
          </p:cNvSpPr>
          <p:nvPr/>
        </p:nvSpPr>
        <p:spPr>
          <a:xfrm flipH="1">
            <a:off x="737425" y="3101537"/>
            <a:ext cx="8114244" cy="149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r>
              <a:rPr lang="en-US" dirty="0" err="1"/>
              <a:t>Dikenal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tanya</a:t>
            </a:r>
            <a:r>
              <a:rPr lang="en-US" dirty="0"/>
              <a:t>, </a:t>
            </a:r>
            <a:r>
              <a:rPr lang="en-US" dirty="0" err="1"/>
              <a:t>ditandai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tanda</a:t>
            </a:r>
            <a:r>
              <a:rPr lang="en-US" dirty="0"/>
              <a:t> </a:t>
            </a:r>
            <a:r>
              <a:rPr lang="en-US" dirty="0" err="1"/>
              <a:t>tanya</a:t>
            </a:r>
            <a:r>
              <a:rPr lang="en-US" dirty="0"/>
              <a:t> dan kata </a:t>
            </a:r>
            <a:r>
              <a:rPr lang="en-US" b="1" dirty="0" err="1"/>
              <a:t>apa</a:t>
            </a:r>
            <a:r>
              <a:rPr lang="en-US" dirty="0"/>
              <a:t>, </a:t>
            </a:r>
            <a:r>
              <a:rPr lang="en-US" b="1" dirty="0" err="1"/>
              <a:t>kenapa</a:t>
            </a:r>
            <a:r>
              <a:rPr lang="en-US" dirty="0"/>
              <a:t>, </a:t>
            </a:r>
            <a:r>
              <a:rPr lang="en-US" b="1" dirty="0" err="1"/>
              <a:t>dimana</a:t>
            </a:r>
            <a:r>
              <a:rPr lang="en-US" dirty="0"/>
              <a:t>, </a:t>
            </a:r>
            <a:r>
              <a:rPr lang="en-US" b="1" dirty="0" err="1"/>
              <a:t>siapa</a:t>
            </a:r>
            <a:r>
              <a:rPr lang="en-US" dirty="0"/>
              <a:t>, </a:t>
            </a:r>
            <a:r>
              <a:rPr lang="en-US" b="1" dirty="0" err="1"/>
              <a:t>kapan</a:t>
            </a:r>
            <a:r>
              <a:rPr lang="en-US" dirty="0"/>
              <a:t>, dan </a:t>
            </a:r>
            <a:r>
              <a:rPr lang="en-US" b="1" dirty="0" err="1"/>
              <a:t>bagaimana</a:t>
            </a:r>
            <a:r>
              <a:rPr lang="en-US" dirty="0"/>
              <a:t>.</a:t>
            </a:r>
          </a:p>
          <a:p>
            <a:pPr indent="-330200">
              <a:spcBef>
                <a:spcPts val="1600"/>
              </a:spcBef>
              <a:buSzPts val="1600"/>
              <a:buFont typeface="Livvic Light"/>
              <a:buChar char="●"/>
            </a:pP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makan</a:t>
            </a:r>
            <a:r>
              <a:rPr lang="en-US" dirty="0"/>
              <a:t>?</a:t>
            </a:r>
          </a:p>
          <a:p>
            <a:pPr indent="-330200">
              <a:buSzPts val="1600"/>
              <a:buFont typeface="Livvic Light"/>
              <a:buChar char="●"/>
            </a:pPr>
            <a:r>
              <a:rPr lang="en-US" dirty="0" err="1"/>
              <a:t>Kenapa</a:t>
            </a:r>
            <a:r>
              <a:rPr lang="en-US" dirty="0"/>
              <a:t> Andi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sekolah</a:t>
            </a:r>
            <a:r>
              <a:rPr lang="en-US" dirty="0"/>
              <a:t>?</a:t>
            </a:r>
          </a:p>
          <a:p>
            <a:pPr indent="-330200">
              <a:buSzPts val="1600"/>
              <a:buFont typeface="Livvic Light"/>
              <a:buChar char="●"/>
            </a:pPr>
            <a:r>
              <a:rPr lang="en-US" dirty="0"/>
              <a:t>Dimana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385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425" y="276310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Kalimat Imperatif</a:t>
            </a:r>
            <a:endParaRPr dirty="0"/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 flipH="1">
            <a:off x="737425" y="895546"/>
            <a:ext cx="8114244" cy="149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, </a:t>
            </a:r>
            <a:r>
              <a:rPr lang="en-US" dirty="0" err="1"/>
              <a:t>suruhan</a:t>
            </a:r>
            <a:r>
              <a:rPr lang="en-US" dirty="0"/>
              <a:t>, dan </a:t>
            </a:r>
            <a:r>
              <a:rPr lang="en-US" dirty="0" err="1"/>
              <a:t>permintaan</a:t>
            </a:r>
            <a:r>
              <a:rPr lang="en-US" dirty="0"/>
              <a:t>.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dirty="0" err="1"/>
              <a:t>Pergilah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sini</a:t>
            </a:r>
            <a:r>
              <a:rPr lang="en-US" dirty="0"/>
              <a:t>!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 </a:t>
            </a:r>
            <a:r>
              <a:rPr lang="en-US" dirty="0" err="1"/>
              <a:t>dimohon</a:t>
            </a:r>
            <a:r>
              <a:rPr lang="en-US" dirty="0"/>
              <a:t> </a:t>
            </a:r>
            <a:r>
              <a:rPr lang="en-US" dirty="0" err="1"/>
              <a:t>tenang</a:t>
            </a:r>
            <a:r>
              <a:rPr lang="en-US" dirty="0"/>
              <a:t>!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 err="1"/>
              <a:t>Dilarang</a:t>
            </a:r>
            <a:r>
              <a:rPr lang="en-US" dirty="0"/>
              <a:t> </a:t>
            </a:r>
            <a:r>
              <a:rPr lang="en-US" dirty="0" err="1"/>
              <a:t>merokok</a:t>
            </a:r>
            <a:r>
              <a:rPr lang="en-US" dirty="0"/>
              <a:t> di </a:t>
            </a:r>
            <a:r>
              <a:rPr lang="en-US" dirty="0" err="1"/>
              <a:t>ruangan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!</a:t>
            </a:r>
          </a:p>
        </p:txBody>
      </p:sp>
      <p:sp>
        <p:nvSpPr>
          <p:cNvPr id="2" name="Google Shape;1222;p66">
            <a:extLst>
              <a:ext uri="{FF2B5EF4-FFF2-40B4-BE49-F238E27FC236}">
                <a16:creationId xmlns:a16="http://schemas.microsoft.com/office/drawing/2014/main" id="{7A409B3D-3E63-F2D6-D98D-D02AD959C920}"/>
              </a:ext>
            </a:extLst>
          </p:cNvPr>
          <p:cNvSpPr txBox="1">
            <a:spLocks/>
          </p:cNvSpPr>
          <p:nvPr/>
        </p:nvSpPr>
        <p:spPr>
          <a:xfrm>
            <a:off x="737425" y="2482301"/>
            <a:ext cx="3353808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en-US" dirty="0"/>
              <a:t>4</a:t>
            </a:r>
            <a:r>
              <a:rPr lang="en-ID" dirty="0"/>
              <a:t>. </a:t>
            </a:r>
            <a:r>
              <a:rPr lang="en-ID" dirty="0" err="1"/>
              <a:t>Kalimat</a:t>
            </a:r>
            <a:r>
              <a:rPr lang="en-ID" dirty="0"/>
              <a:t> </a:t>
            </a:r>
            <a:r>
              <a:rPr lang="en-ID" dirty="0" err="1"/>
              <a:t>Inversi</a:t>
            </a:r>
            <a:endParaRPr lang="en-ID" dirty="0"/>
          </a:p>
        </p:txBody>
      </p:sp>
      <p:sp>
        <p:nvSpPr>
          <p:cNvPr id="3" name="Google Shape;1223;p66">
            <a:extLst>
              <a:ext uri="{FF2B5EF4-FFF2-40B4-BE49-F238E27FC236}">
                <a16:creationId xmlns:a16="http://schemas.microsoft.com/office/drawing/2014/main" id="{784A0361-D2BE-50D9-5618-101590FD5E80}"/>
              </a:ext>
            </a:extLst>
          </p:cNvPr>
          <p:cNvSpPr txBox="1">
            <a:spLocks/>
          </p:cNvSpPr>
          <p:nvPr/>
        </p:nvSpPr>
        <p:spPr>
          <a:xfrm flipH="1">
            <a:off x="737425" y="3101537"/>
            <a:ext cx="8114244" cy="149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predikatnya</a:t>
            </a:r>
            <a:r>
              <a:rPr lang="en-US" dirty="0"/>
              <a:t> </a:t>
            </a:r>
            <a:r>
              <a:rPr lang="en-US" dirty="0" err="1"/>
              <a:t>selalu</a:t>
            </a:r>
            <a:r>
              <a:rPr lang="en-US" dirty="0"/>
              <a:t> </a:t>
            </a:r>
            <a:r>
              <a:rPr lang="en-US" dirty="0" err="1"/>
              <a:t>mendahului</a:t>
            </a:r>
            <a:r>
              <a:rPr lang="en-US" dirty="0"/>
              <a:t> </a:t>
            </a:r>
            <a:r>
              <a:rPr lang="en-US" dirty="0" err="1"/>
              <a:t>subjeknya</a:t>
            </a:r>
            <a:r>
              <a:rPr lang="en-US" dirty="0"/>
              <a:t>.</a:t>
            </a:r>
          </a:p>
          <a:p>
            <a:pPr indent="-330200">
              <a:spcBef>
                <a:spcPts val="1600"/>
              </a:spcBef>
              <a:buSzPts val="1600"/>
              <a:buFont typeface="Livvic Light"/>
              <a:buChar char="●"/>
            </a:pP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piring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almari</a:t>
            </a:r>
            <a:endParaRPr lang="en-US" dirty="0"/>
          </a:p>
          <a:p>
            <a:pPr indent="-330200">
              <a:buSzPts val="1600"/>
              <a:buFont typeface="Livvic Light"/>
              <a:buChar char="●"/>
            </a:pPr>
            <a:r>
              <a:rPr lang="en-US" dirty="0" err="1"/>
              <a:t>Dibelinya</a:t>
            </a:r>
            <a:r>
              <a:rPr lang="en-US" dirty="0"/>
              <a:t> motor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murah</a:t>
            </a:r>
            <a:endParaRPr lang="en-US" dirty="0"/>
          </a:p>
          <a:p>
            <a:pPr indent="-330200">
              <a:buSzPts val="1600"/>
              <a:buFont typeface="Livvic Light"/>
              <a:buChar char="●"/>
            </a:pPr>
            <a:r>
              <a:rPr lang="en-US" dirty="0" err="1"/>
              <a:t>Disiraminya</a:t>
            </a:r>
            <a:r>
              <a:rPr lang="en-US" dirty="0"/>
              <a:t> </a:t>
            </a:r>
            <a:r>
              <a:rPr lang="en-US" dirty="0" err="1"/>
              <a:t>tanaman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hari</a:t>
            </a:r>
            <a:endParaRPr lang="en-US" dirty="0"/>
          </a:p>
          <a:p>
            <a:pPr indent="-330200">
              <a:buSzPts val="1600"/>
              <a:buFont typeface="Livvic Light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5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23;p66">
            <a:extLst>
              <a:ext uri="{FF2B5EF4-FFF2-40B4-BE49-F238E27FC236}">
                <a16:creationId xmlns:a16="http://schemas.microsoft.com/office/drawing/2014/main" id="{784A0361-D2BE-50D9-5618-101590FD5E80}"/>
              </a:ext>
            </a:extLst>
          </p:cNvPr>
          <p:cNvSpPr txBox="1">
            <a:spLocks/>
          </p:cNvSpPr>
          <p:nvPr/>
        </p:nvSpPr>
        <p:spPr>
          <a:xfrm flipH="1">
            <a:off x="737425" y="2433283"/>
            <a:ext cx="8114244" cy="149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mempunyai</a:t>
            </a:r>
            <a:r>
              <a:rPr lang="en-US" dirty="0"/>
              <a:t> dua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klausa</a:t>
            </a:r>
            <a:r>
              <a:rPr lang="en-US" dirty="0"/>
              <a:t>.</a:t>
            </a:r>
          </a:p>
        </p:txBody>
      </p:sp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424" y="276310"/>
            <a:ext cx="3532917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5. Kalimat Eksklamatif</a:t>
            </a:r>
            <a:endParaRPr dirty="0"/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 flipH="1">
            <a:off x="737425" y="895546"/>
            <a:ext cx="8114244" cy="1496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Kalimat</a:t>
            </a:r>
            <a:r>
              <a:rPr lang="en-US" dirty="0"/>
              <a:t> yang </a:t>
            </a:r>
            <a:r>
              <a:rPr lang="en-US" dirty="0" err="1"/>
              <a:t>mengungkapkan</a:t>
            </a:r>
            <a:r>
              <a:rPr lang="en-US" dirty="0"/>
              <a:t> </a:t>
            </a:r>
            <a:r>
              <a:rPr lang="en-US" dirty="0" err="1"/>
              <a:t>pujian</a:t>
            </a:r>
            <a:r>
              <a:rPr lang="en-US" dirty="0"/>
              <a:t>, </a:t>
            </a:r>
            <a:r>
              <a:rPr lang="en-US" dirty="0" err="1"/>
              <a:t>perasaan</a:t>
            </a:r>
            <a:r>
              <a:rPr lang="en-US" dirty="0"/>
              <a:t> </a:t>
            </a:r>
            <a:r>
              <a:rPr lang="en-US" dirty="0" err="1"/>
              <a:t>kagum</a:t>
            </a:r>
            <a:r>
              <a:rPr lang="en-US" dirty="0"/>
              <a:t>, dan </a:t>
            </a:r>
            <a:r>
              <a:rPr lang="en-US" dirty="0" err="1"/>
              <a:t>heran</a:t>
            </a:r>
            <a:r>
              <a:rPr lang="en-US" dirty="0"/>
              <a:t>.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Wah, </a:t>
            </a:r>
            <a:r>
              <a:rPr lang="en-US" dirty="0" err="1"/>
              <a:t>lukisanmu</a:t>
            </a:r>
            <a:r>
              <a:rPr lang="en-US" dirty="0"/>
              <a:t> </a:t>
            </a:r>
            <a:r>
              <a:rPr lang="en-US" dirty="0" err="1"/>
              <a:t>bagus</a:t>
            </a:r>
            <a:r>
              <a:rPr lang="en-US" dirty="0"/>
              <a:t> </a:t>
            </a:r>
            <a:r>
              <a:rPr lang="en-US" dirty="0" err="1"/>
              <a:t>sekali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 err="1"/>
              <a:t>Makanan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enaknya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main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 err="1"/>
              <a:t>Alangkah</a:t>
            </a:r>
            <a:r>
              <a:rPr lang="en-US" dirty="0"/>
              <a:t> </a:t>
            </a:r>
            <a:r>
              <a:rPr lang="en-US" dirty="0" err="1"/>
              <a:t>indahnya</a:t>
            </a:r>
            <a:r>
              <a:rPr lang="en-US" dirty="0"/>
              <a:t> </a:t>
            </a:r>
            <a:r>
              <a:rPr lang="en-US" dirty="0" err="1"/>
              <a:t>pemandangan</a:t>
            </a:r>
            <a:r>
              <a:rPr lang="en-US" dirty="0"/>
              <a:t> </a:t>
            </a:r>
            <a:r>
              <a:rPr lang="en-US" dirty="0" err="1"/>
              <a:t>pantai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sp>
        <p:nvSpPr>
          <p:cNvPr id="2" name="Google Shape;1222;p66">
            <a:extLst>
              <a:ext uri="{FF2B5EF4-FFF2-40B4-BE49-F238E27FC236}">
                <a16:creationId xmlns:a16="http://schemas.microsoft.com/office/drawing/2014/main" id="{7A409B3D-3E63-F2D6-D98D-D02AD959C920}"/>
              </a:ext>
            </a:extLst>
          </p:cNvPr>
          <p:cNvSpPr txBox="1">
            <a:spLocks/>
          </p:cNvSpPr>
          <p:nvPr/>
        </p:nvSpPr>
        <p:spPr>
          <a:xfrm>
            <a:off x="737425" y="2482301"/>
            <a:ext cx="3353808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3000" b="0" i="0" u="none" strike="noStrike" cap="non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r>
              <a:rPr lang="en-US" dirty="0"/>
              <a:t>6</a:t>
            </a:r>
            <a:r>
              <a:rPr lang="en-ID" dirty="0"/>
              <a:t>. </a:t>
            </a:r>
            <a:r>
              <a:rPr lang="en-ID" dirty="0" err="1"/>
              <a:t>Kalimat</a:t>
            </a:r>
            <a:r>
              <a:rPr lang="en-ID" dirty="0"/>
              <a:t> </a:t>
            </a:r>
            <a:r>
              <a:rPr lang="en-ID" dirty="0" err="1"/>
              <a:t>Majemuk</a:t>
            </a:r>
            <a:endParaRPr lang="en-ID" dirty="0"/>
          </a:p>
        </p:txBody>
      </p:sp>
      <p:sp>
        <p:nvSpPr>
          <p:cNvPr id="7" name="Google Shape;1223;p66">
            <a:extLst>
              <a:ext uri="{FF2B5EF4-FFF2-40B4-BE49-F238E27FC236}">
                <a16:creationId xmlns:a16="http://schemas.microsoft.com/office/drawing/2014/main" id="{D4629A30-FDA7-59D5-BD46-FA825C29DA7D}"/>
              </a:ext>
            </a:extLst>
          </p:cNvPr>
          <p:cNvSpPr txBox="1">
            <a:spLocks/>
          </p:cNvSpPr>
          <p:nvPr/>
        </p:nvSpPr>
        <p:spPr>
          <a:xfrm flipH="1">
            <a:off x="4472011" y="3394057"/>
            <a:ext cx="8114244" cy="149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469900">
              <a:spcBef>
                <a:spcPts val="1600"/>
              </a:spcBef>
              <a:buSzPts val="1600"/>
              <a:buAutoNum type="alphaLcPeriod" startAt="3"/>
            </a:pP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 </a:t>
            </a:r>
            <a:r>
              <a:rPr lang="en-US" dirty="0" err="1"/>
              <a:t>bertingkat</a:t>
            </a:r>
            <a:endParaRPr lang="en-US" dirty="0"/>
          </a:p>
          <a:p>
            <a:pPr marL="127000" indent="0">
              <a:spcBef>
                <a:spcPts val="1600"/>
              </a:spcBef>
              <a:buSzPts val="1600"/>
            </a:pPr>
            <a:r>
              <a:rPr lang="en-US" dirty="0"/>
              <a:t>d.   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campuran</a:t>
            </a:r>
            <a:endParaRPr lang="en-US" dirty="0"/>
          </a:p>
        </p:txBody>
      </p:sp>
      <p:sp>
        <p:nvSpPr>
          <p:cNvPr id="8" name="Google Shape;1223;p66">
            <a:extLst>
              <a:ext uri="{FF2B5EF4-FFF2-40B4-BE49-F238E27FC236}">
                <a16:creationId xmlns:a16="http://schemas.microsoft.com/office/drawing/2014/main" id="{F7D0DB56-5CD2-C587-C48F-461C7731DAE9}"/>
              </a:ext>
            </a:extLst>
          </p:cNvPr>
          <p:cNvSpPr txBox="1">
            <a:spLocks/>
          </p:cNvSpPr>
          <p:nvPr/>
        </p:nvSpPr>
        <p:spPr>
          <a:xfrm flipH="1">
            <a:off x="737424" y="2862523"/>
            <a:ext cx="8114244" cy="149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:</a:t>
            </a:r>
          </a:p>
        </p:txBody>
      </p:sp>
      <p:sp>
        <p:nvSpPr>
          <p:cNvPr id="9" name="Google Shape;1223;p66">
            <a:extLst>
              <a:ext uri="{FF2B5EF4-FFF2-40B4-BE49-F238E27FC236}">
                <a16:creationId xmlns:a16="http://schemas.microsoft.com/office/drawing/2014/main" id="{3704A62C-D83B-E5D7-02E8-466628AE0C6C}"/>
              </a:ext>
            </a:extLst>
          </p:cNvPr>
          <p:cNvSpPr txBox="1">
            <a:spLocks/>
          </p:cNvSpPr>
          <p:nvPr/>
        </p:nvSpPr>
        <p:spPr>
          <a:xfrm flipH="1">
            <a:off x="514878" y="3427855"/>
            <a:ext cx="8114244" cy="149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127000" indent="0">
              <a:spcBef>
                <a:spcPts val="1600"/>
              </a:spcBef>
              <a:buSzPts val="1600"/>
            </a:pPr>
            <a:r>
              <a:rPr lang="en-US" dirty="0"/>
              <a:t>a.   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 </a:t>
            </a:r>
            <a:r>
              <a:rPr lang="en-US" dirty="0" err="1"/>
              <a:t>setara</a:t>
            </a:r>
            <a:endParaRPr lang="en-US" dirty="0"/>
          </a:p>
          <a:p>
            <a:pPr marL="127000" indent="0">
              <a:spcBef>
                <a:spcPts val="1600"/>
              </a:spcBef>
              <a:buSzPts val="1600"/>
            </a:pPr>
            <a:r>
              <a:rPr lang="en-US" dirty="0"/>
              <a:t>b.   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rapatan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50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424" y="276310"/>
            <a:ext cx="4070795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 Kalimat Majemuk Setara</a:t>
            </a:r>
            <a:endParaRPr dirty="0"/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 flipH="1">
            <a:off x="737425" y="895546"/>
            <a:ext cx="8114244" cy="149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Penggabungan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yang </a:t>
            </a:r>
            <a:r>
              <a:rPr lang="en-US" dirty="0" err="1"/>
              <a:t>kedudukannya</a:t>
            </a:r>
            <a:r>
              <a:rPr lang="en-US" dirty="0"/>
              <a:t> </a:t>
            </a:r>
            <a:r>
              <a:rPr lang="en-US" dirty="0" err="1"/>
              <a:t>setara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Kata </a:t>
            </a:r>
            <a:r>
              <a:rPr lang="en-US" dirty="0" err="1"/>
              <a:t>penghubung</a:t>
            </a:r>
            <a:r>
              <a:rPr lang="en-US" dirty="0"/>
              <a:t> (</a:t>
            </a:r>
            <a:r>
              <a:rPr lang="en-US" dirty="0" err="1"/>
              <a:t>konjungsi</a:t>
            </a:r>
            <a:r>
              <a:rPr lang="en-US" dirty="0"/>
              <a:t>) </a:t>
            </a:r>
            <a:r>
              <a:rPr lang="en-US" dirty="0" err="1"/>
              <a:t>setara</a:t>
            </a:r>
            <a:r>
              <a:rPr lang="en-US" dirty="0"/>
              <a:t>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9A9515-3641-E49A-A6A9-B8829ED33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594326"/>
              </p:ext>
            </p:extLst>
          </p:nvPr>
        </p:nvGraphicFramePr>
        <p:xfrm>
          <a:off x="1524000" y="2022914"/>
          <a:ext cx="6096000" cy="2225040"/>
        </p:xfrm>
        <a:graphic>
          <a:graphicData uri="http://schemas.openxmlformats.org/drawingml/2006/table">
            <a:tbl>
              <a:tblPr firstRow="1" bandRow="1">
                <a:tableStyleId>{9AB9652F-7831-4B21-ABAA-DE3300DD1423}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6724536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288491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  <a:latin typeface="Redressed" panose="020B0604020202020204" charset="0"/>
                        </a:rPr>
                        <a:t>Konjungsi</a:t>
                      </a:r>
                      <a:endParaRPr lang="en-ID" sz="1800" dirty="0">
                        <a:solidFill>
                          <a:schemeClr val="accent1"/>
                        </a:solidFill>
                        <a:latin typeface="Redres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accent1"/>
                          </a:solidFill>
                          <a:latin typeface="Redressed" panose="020B0604020202020204" charset="0"/>
                        </a:rPr>
                        <a:t>Jenis</a:t>
                      </a:r>
                      <a:endParaRPr lang="en-ID" sz="1800" dirty="0">
                        <a:solidFill>
                          <a:schemeClr val="accent1"/>
                        </a:solidFill>
                        <a:latin typeface="Redres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036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vvic" pitchFamily="2" charset="0"/>
                        </a:rPr>
                        <a:t>Dan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Penggabungan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95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Bahkan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Penguatan</a:t>
                      </a:r>
                      <a:r>
                        <a:rPr lang="en-US" dirty="0">
                          <a:latin typeface="Livvic" pitchFamily="2" charset="0"/>
                        </a:rPr>
                        <a:t> / </a:t>
                      </a:r>
                      <a:r>
                        <a:rPr lang="en-US" dirty="0" err="1">
                          <a:latin typeface="Livvic" pitchFamily="2" charset="0"/>
                        </a:rPr>
                        <a:t>penegasan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898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Atau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Pemilihan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38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Sedangkan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Berlawanan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080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Kemudian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lalu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lantas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Urutan</a:t>
                      </a:r>
                      <a:r>
                        <a:rPr lang="en-US" dirty="0">
                          <a:latin typeface="Livvic" pitchFamily="2" charset="0"/>
                        </a:rPr>
                        <a:t> </a:t>
                      </a:r>
                      <a:r>
                        <a:rPr lang="en-US" dirty="0" err="1">
                          <a:latin typeface="Livvic" pitchFamily="2" charset="0"/>
                        </a:rPr>
                        <a:t>waktu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6571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371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424" y="276310"/>
            <a:ext cx="4070795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 Kalimat Majemuk Setara</a:t>
            </a:r>
            <a:endParaRPr dirty="0"/>
          </a:p>
        </p:txBody>
      </p:sp>
      <p:sp>
        <p:nvSpPr>
          <p:cNvPr id="4" name="Google Shape;1223;p66">
            <a:extLst>
              <a:ext uri="{FF2B5EF4-FFF2-40B4-BE49-F238E27FC236}">
                <a16:creationId xmlns:a16="http://schemas.microsoft.com/office/drawing/2014/main" id="{377F6738-743C-E7D7-DB96-B7E8783F3287}"/>
              </a:ext>
            </a:extLst>
          </p:cNvPr>
          <p:cNvSpPr txBox="1">
            <a:spLocks/>
          </p:cNvSpPr>
          <p:nvPr/>
        </p:nvSpPr>
        <p:spPr>
          <a:xfrm flipH="1">
            <a:off x="508287" y="1058901"/>
            <a:ext cx="8599864" cy="302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/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469900">
              <a:spcBef>
                <a:spcPts val="1600"/>
              </a:spcBef>
              <a:buSzPts val="1600"/>
              <a:buFont typeface="+mj-lt"/>
              <a:buAutoNum type="arabicPeriod"/>
            </a:pPr>
            <a:r>
              <a:rPr lang="en-US" dirty="0"/>
              <a:t>Eni </a:t>
            </a:r>
            <a:r>
              <a:rPr lang="en-US" dirty="0" err="1"/>
              <a:t>memesan</a:t>
            </a:r>
            <a:r>
              <a:rPr lang="en-US" dirty="0"/>
              <a:t> nasi goreng.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1)</a:t>
            </a:r>
          </a:p>
          <a:p>
            <a:pPr marL="469900">
              <a:spcBef>
                <a:spcPts val="1600"/>
              </a:spcBef>
              <a:buSzPts val="1600"/>
              <a:buFont typeface="+mj-lt"/>
              <a:buAutoNum type="arabicPeriod"/>
            </a:pPr>
            <a:r>
              <a:rPr lang="en-US" dirty="0"/>
              <a:t>Yuri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mie</a:t>
            </a:r>
            <a:r>
              <a:rPr lang="en-US" dirty="0"/>
              <a:t> goreng.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2)</a:t>
            </a:r>
          </a:p>
          <a:p>
            <a:pPr marL="127000" indent="0">
              <a:spcBef>
                <a:spcPts val="1600"/>
              </a:spcBef>
              <a:buSzPts val="1600"/>
            </a:pPr>
            <a:endParaRPr lang="en-US" dirty="0"/>
          </a:p>
          <a:p>
            <a:pPr indent="-330200">
              <a:buSzPts val="1600"/>
              <a:buFont typeface="Livvic Light"/>
              <a:buChar char="●"/>
            </a:pPr>
            <a:r>
              <a:rPr lang="en-US" dirty="0"/>
              <a:t>Eni </a:t>
            </a:r>
            <a:r>
              <a:rPr lang="en-US" dirty="0" err="1"/>
              <a:t>memesan</a:t>
            </a:r>
            <a:r>
              <a:rPr lang="en-US" dirty="0"/>
              <a:t> nasi goreng, </a:t>
            </a:r>
            <a:r>
              <a:rPr lang="en-US" dirty="0" err="1"/>
              <a:t>sedangkan</a:t>
            </a:r>
            <a:r>
              <a:rPr lang="en-US" dirty="0"/>
              <a:t> Yuri </a:t>
            </a:r>
            <a:r>
              <a:rPr lang="en-US" dirty="0" err="1"/>
              <a:t>memesan</a:t>
            </a:r>
            <a:r>
              <a:rPr lang="en-US" dirty="0"/>
              <a:t> </a:t>
            </a:r>
            <a:r>
              <a:rPr lang="en-US" dirty="0" err="1"/>
              <a:t>mie</a:t>
            </a:r>
            <a:r>
              <a:rPr lang="en-US" dirty="0"/>
              <a:t> goreng.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2104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424" y="276310"/>
            <a:ext cx="4652332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b. Kalimat Majemuk Rapatan</a:t>
            </a:r>
            <a:endParaRPr dirty="0"/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 flipH="1">
            <a:off x="737424" y="1207966"/>
            <a:ext cx="8114244" cy="149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Penggabungan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yang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menyebutkan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subjek</a:t>
            </a:r>
            <a:r>
              <a:rPr lang="en-US" dirty="0"/>
              <a:t>, </a:t>
            </a:r>
            <a:r>
              <a:rPr lang="en-US" dirty="0" err="1"/>
              <a:t>predikat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makan</a:t>
            </a:r>
            <a:r>
              <a:rPr lang="en-US" dirty="0"/>
              <a:t>.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1)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pakaian</a:t>
            </a:r>
            <a:r>
              <a:rPr lang="en-US" dirty="0"/>
              <a:t>.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2)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.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</a:t>
            </a:r>
            <a:r>
              <a:rPr lang="en-US" dirty="0" err="1"/>
              <a:t>makan</a:t>
            </a:r>
            <a:r>
              <a:rPr lang="en-US" dirty="0"/>
              <a:t>, </a:t>
            </a:r>
            <a:r>
              <a:rPr lang="en-US" dirty="0" err="1"/>
              <a:t>pakaian</a:t>
            </a:r>
            <a:r>
              <a:rPr lang="en-US" dirty="0"/>
              <a:t>, dan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tinggal</a:t>
            </a:r>
            <a:r>
              <a:rPr lang="en-US" dirty="0"/>
              <a:t>. 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rapatan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10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5" y="235838"/>
            <a:ext cx="8088449" cy="26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7">
            <a:hlinkClick r:id="rId4" action="ppaction://hlinksldjump"/>
          </p:cNvPr>
          <p:cNvSpPr txBox="1">
            <a:spLocks noGrp="1"/>
          </p:cNvSpPr>
          <p:nvPr>
            <p:ph type="ctrTitle"/>
          </p:nvPr>
        </p:nvSpPr>
        <p:spPr>
          <a:xfrm>
            <a:off x="2040779" y="2670838"/>
            <a:ext cx="2466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Pengertian Kalimat</a:t>
            </a:r>
            <a:endParaRPr dirty="0"/>
          </a:p>
        </p:txBody>
      </p:sp>
      <p:sp>
        <p:nvSpPr>
          <p:cNvPr id="488" name="Google Shape;488;p57">
            <a:hlinkClick r:id="rId4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833369" y="2433088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 action="ppaction://hlinksldjump"/>
              </a:rPr>
              <a:t>01</a:t>
            </a:r>
            <a:endParaRPr/>
          </a:p>
        </p:txBody>
      </p:sp>
      <p:sp>
        <p:nvSpPr>
          <p:cNvPr id="489" name="Google Shape;489;p57"/>
          <p:cNvSpPr txBox="1">
            <a:spLocks noGrp="1"/>
          </p:cNvSpPr>
          <p:nvPr>
            <p:ph type="ctrTitle" idx="3"/>
          </p:nvPr>
        </p:nvSpPr>
        <p:spPr>
          <a:xfrm>
            <a:off x="2038900" y="3475257"/>
            <a:ext cx="2722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Unsur Kalimat</a:t>
            </a:r>
            <a:endParaRPr dirty="0"/>
          </a:p>
        </p:txBody>
      </p:sp>
      <p:sp>
        <p:nvSpPr>
          <p:cNvPr id="490" name="Google Shape;490;p57"/>
          <p:cNvSpPr txBox="1">
            <a:spLocks noGrp="1"/>
          </p:cNvSpPr>
          <p:nvPr>
            <p:ph type="title" idx="4"/>
          </p:nvPr>
        </p:nvSpPr>
        <p:spPr>
          <a:xfrm>
            <a:off x="860394" y="3475257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02</a:t>
            </a:r>
            <a:endParaRPr/>
          </a:p>
        </p:txBody>
      </p:sp>
      <p:sp>
        <p:nvSpPr>
          <p:cNvPr id="491" name="Google Shape;491;p57"/>
          <p:cNvSpPr txBox="1">
            <a:spLocks noGrp="1"/>
          </p:cNvSpPr>
          <p:nvPr>
            <p:ph type="ctrTitle" idx="5"/>
          </p:nvPr>
        </p:nvSpPr>
        <p:spPr>
          <a:xfrm>
            <a:off x="5953764" y="2677079"/>
            <a:ext cx="2864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Jenis Kalimat</a:t>
            </a:r>
            <a:endParaRPr dirty="0"/>
          </a:p>
        </p:txBody>
      </p:sp>
      <p:sp>
        <p:nvSpPr>
          <p:cNvPr id="492" name="Google Shape;492;p57"/>
          <p:cNvSpPr txBox="1">
            <a:spLocks noGrp="1"/>
          </p:cNvSpPr>
          <p:nvPr>
            <p:ph type="title" idx="6"/>
          </p:nvPr>
        </p:nvSpPr>
        <p:spPr>
          <a:xfrm>
            <a:off x="4734144" y="2439329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03</a:t>
            </a:r>
            <a:endParaRPr/>
          </a:p>
        </p:txBody>
      </p:sp>
      <p:sp>
        <p:nvSpPr>
          <p:cNvPr id="493" name="Google Shape;493;p57"/>
          <p:cNvSpPr txBox="1">
            <a:spLocks noGrp="1"/>
          </p:cNvSpPr>
          <p:nvPr>
            <p:ph type="ctrTitle" idx="7"/>
          </p:nvPr>
        </p:nvSpPr>
        <p:spPr>
          <a:xfrm>
            <a:off x="5953234" y="3485910"/>
            <a:ext cx="24660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</a:rPr>
              <a:t>Kalimat Efektif</a:t>
            </a:r>
            <a:endParaRPr dirty="0"/>
          </a:p>
        </p:txBody>
      </p:sp>
      <p:sp>
        <p:nvSpPr>
          <p:cNvPr id="494" name="Google Shape;494;p57"/>
          <p:cNvSpPr txBox="1">
            <a:spLocks noGrp="1"/>
          </p:cNvSpPr>
          <p:nvPr>
            <p:ph type="title" idx="8"/>
          </p:nvPr>
        </p:nvSpPr>
        <p:spPr>
          <a:xfrm>
            <a:off x="4752253" y="3444056"/>
            <a:ext cx="11232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" action="ppaction://noaction"/>
              </a:rPr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424" y="276310"/>
            <a:ext cx="4817556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c. Kalimat Majemuk Bertingkat</a:t>
            </a:r>
            <a:endParaRPr dirty="0"/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 flipH="1">
            <a:off x="737425" y="895546"/>
            <a:ext cx="8114244" cy="149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Penggabungan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yang </a:t>
            </a:r>
            <a:r>
              <a:rPr lang="en-US" dirty="0" err="1"/>
              <a:t>kedudukannya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.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induk</a:t>
            </a:r>
            <a:r>
              <a:rPr lang="en-US" dirty="0"/>
              <a:t> dan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bertingkat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Kata </a:t>
            </a:r>
            <a:r>
              <a:rPr lang="en-US" dirty="0" err="1"/>
              <a:t>penghubung</a:t>
            </a:r>
            <a:r>
              <a:rPr lang="en-US" dirty="0"/>
              <a:t> (</a:t>
            </a:r>
            <a:r>
              <a:rPr lang="en-US" dirty="0" err="1"/>
              <a:t>konjungsi</a:t>
            </a:r>
            <a:r>
              <a:rPr lang="en-US" dirty="0"/>
              <a:t>) </a:t>
            </a:r>
            <a:r>
              <a:rPr lang="en-US" dirty="0" err="1"/>
              <a:t>bertingkat</a:t>
            </a:r>
            <a:r>
              <a:rPr lang="en-US" dirty="0"/>
              <a:t>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9A9515-3641-E49A-A6A9-B8829ED33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557701"/>
              </p:ext>
            </p:extLst>
          </p:nvPr>
        </p:nvGraphicFramePr>
        <p:xfrm>
          <a:off x="1524000" y="2391665"/>
          <a:ext cx="6096000" cy="2372360"/>
        </p:xfrm>
        <a:graphic>
          <a:graphicData uri="http://schemas.openxmlformats.org/drawingml/2006/table">
            <a:tbl>
              <a:tblPr firstRow="1" bandRow="1">
                <a:tableStyleId>{9AB9652F-7831-4B21-ABAA-DE3300DD1423}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6724536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2884915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  <a:latin typeface="Redressed" panose="020B0604020202020204" charset="0"/>
                        </a:rPr>
                        <a:t>Konjungsi</a:t>
                      </a:r>
                      <a:endParaRPr lang="en-ID" sz="1800" dirty="0">
                        <a:solidFill>
                          <a:schemeClr val="accent1"/>
                        </a:solidFill>
                        <a:latin typeface="Redres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accent1"/>
                          </a:solidFill>
                          <a:latin typeface="Redressed" panose="020B0604020202020204" charset="0"/>
                        </a:rPr>
                        <a:t>Jenis</a:t>
                      </a:r>
                      <a:endParaRPr lang="en-ID" sz="1800" dirty="0">
                        <a:solidFill>
                          <a:schemeClr val="accent1"/>
                        </a:solidFill>
                        <a:latin typeface="Redres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036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jika</a:t>
                      </a:r>
                      <a:r>
                        <a:rPr lang="en-US" dirty="0">
                          <a:latin typeface="Livvic" pitchFamily="2" charset="0"/>
                        </a:rPr>
                        <a:t>, kalua, </a:t>
                      </a:r>
                      <a:r>
                        <a:rPr lang="en-US" dirty="0" err="1">
                          <a:latin typeface="Livvic" pitchFamily="2" charset="0"/>
                        </a:rPr>
                        <a:t>manakala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andaikata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asal</a:t>
                      </a:r>
                      <a:r>
                        <a:rPr lang="en-US" dirty="0">
                          <a:latin typeface="Livvic" pitchFamily="2" charset="0"/>
                        </a:rPr>
                        <a:t>(</a:t>
                      </a:r>
                      <a:r>
                        <a:rPr lang="en-US" dirty="0" err="1">
                          <a:latin typeface="Livvic" pitchFamily="2" charset="0"/>
                        </a:rPr>
                        <a:t>kan</a:t>
                      </a:r>
                      <a:r>
                        <a:rPr lang="en-US" dirty="0">
                          <a:latin typeface="Livvic" pitchFamily="2" charset="0"/>
                        </a:rPr>
                        <a:t>)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Syarat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95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Livvic" pitchFamily="2" charset="0"/>
                        </a:rPr>
                        <a:t>agar, </a:t>
                      </a:r>
                      <a:r>
                        <a:rPr lang="en-US" dirty="0" err="1">
                          <a:latin typeface="Livvic" pitchFamily="2" charset="0"/>
                        </a:rPr>
                        <a:t>supaya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biar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Tujuan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898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walaupun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biarpun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kendati</a:t>
                      </a:r>
                      <a:r>
                        <a:rPr lang="en-US" dirty="0">
                          <a:latin typeface="Livvic" pitchFamily="2" charset="0"/>
                        </a:rPr>
                        <a:t>(pun)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Perlawanan</a:t>
                      </a:r>
                      <a:r>
                        <a:rPr lang="en-US" dirty="0">
                          <a:latin typeface="Livvic" pitchFamily="2" charset="0"/>
                        </a:rPr>
                        <a:t> (</a:t>
                      </a:r>
                      <a:r>
                        <a:rPr lang="en-US" dirty="0" err="1">
                          <a:latin typeface="Livvic" pitchFamily="2" charset="0"/>
                        </a:rPr>
                        <a:t>konsesif</a:t>
                      </a:r>
                      <a:r>
                        <a:rPr lang="en-US" dirty="0">
                          <a:latin typeface="Livvic" pitchFamily="2" charset="0"/>
                        </a:rPr>
                        <a:t>)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38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sebab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karena</a:t>
                      </a:r>
                      <a:r>
                        <a:rPr lang="en-US" dirty="0">
                          <a:latin typeface="Livvic" pitchFamily="2" charset="0"/>
                        </a:rPr>
                        <a:t>, oleh </a:t>
                      </a:r>
                      <a:r>
                        <a:rPr lang="en-US" dirty="0" err="1">
                          <a:latin typeface="Livvic" pitchFamily="2" charset="0"/>
                        </a:rPr>
                        <a:t>karena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Penyebab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080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maka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sehingga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Pengakibatan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6571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245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424" y="276310"/>
            <a:ext cx="4604196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c. Kalimat Majemuk Bertingkat</a:t>
            </a:r>
            <a:endParaRPr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9A9515-3641-E49A-A6A9-B8829ED33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559838"/>
              </p:ext>
            </p:extLst>
          </p:nvPr>
        </p:nvGraphicFramePr>
        <p:xfrm>
          <a:off x="1524000" y="1211580"/>
          <a:ext cx="6096000" cy="1849120"/>
        </p:xfrm>
        <a:graphic>
          <a:graphicData uri="http://schemas.openxmlformats.org/drawingml/2006/table">
            <a:tbl>
              <a:tblPr firstRow="1" bandRow="1">
                <a:tableStyleId>{9AB9652F-7831-4B21-ABAA-DE3300DD1423}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6724536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288491549"/>
                    </a:ext>
                  </a:extLst>
                </a:gridCol>
              </a:tblGrid>
              <a:tr h="3439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accent1"/>
                          </a:solidFill>
                          <a:latin typeface="Redressed" panose="020B0604020202020204" charset="0"/>
                        </a:rPr>
                        <a:t>Konjungsi</a:t>
                      </a:r>
                      <a:endParaRPr lang="en-ID" sz="1800" dirty="0">
                        <a:solidFill>
                          <a:schemeClr val="accent1"/>
                        </a:solidFill>
                        <a:latin typeface="Redres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accent1"/>
                          </a:solidFill>
                          <a:latin typeface="Redressed" panose="020B0604020202020204" charset="0"/>
                        </a:rPr>
                        <a:t>Jenis</a:t>
                      </a:r>
                      <a:endParaRPr lang="en-ID" sz="1800" dirty="0">
                        <a:solidFill>
                          <a:schemeClr val="accent1"/>
                        </a:solidFill>
                        <a:latin typeface="Redressed" panose="020B0604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0365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dengan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tanpa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ivvic" pitchFamily="2" charset="0"/>
                        </a:rPr>
                        <a:t>Cara / </a:t>
                      </a:r>
                      <a:r>
                        <a:rPr lang="en-US" dirty="0" err="1">
                          <a:latin typeface="Livvic" pitchFamily="2" charset="0"/>
                        </a:rPr>
                        <a:t>alat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95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seperti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bagaikan</a:t>
                      </a:r>
                      <a:r>
                        <a:rPr lang="en-US" dirty="0">
                          <a:latin typeface="Livvic" pitchFamily="2" charset="0"/>
                        </a:rPr>
                        <a:t>, </a:t>
                      </a:r>
                      <a:r>
                        <a:rPr lang="en-US" dirty="0" err="1">
                          <a:latin typeface="Livvic" pitchFamily="2" charset="0"/>
                        </a:rPr>
                        <a:t>alih-alih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Perbandingan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8983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bahwa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Penjelasan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38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padahal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ivvic" pitchFamily="2" charset="0"/>
                        </a:rPr>
                        <a:t>Kenyataan</a:t>
                      </a:r>
                      <a:endParaRPr lang="en-ID" dirty="0">
                        <a:latin typeface="Livvic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0807601"/>
                  </a:ext>
                </a:extLst>
              </a:tr>
            </a:tbl>
          </a:graphicData>
        </a:graphic>
      </p:graphicFrame>
      <p:sp>
        <p:nvSpPr>
          <p:cNvPr id="3" name="Google Shape;1223;p66">
            <a:extLst>
              <a:ext uri="{FF2B5EF4-FFF2-40B4-BE49-F238E27FC236}">
                <a16:creationId xmlns:a16="http://schemas.microsoft.com/office/drawing/2014/main" id="{585D3F24-9680-0B53-2B1E-4F54C8B626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37424" y="3118355"/>
            <a:ext cx="8114244" cy="149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Ferdi </a:t>
            </a:r>
            <a:r>
              <a:rPr lang="en-US" dirty="0" err="1"/>
              <a:t>anak</a:t>
            </a:r>
            <a:r>
              <a:rPr lang="en-US" dirty="0"/>
              <a:t> yang </a:t>
            </a:r>
            <a:r>
              <a:rPr lang="en-US" dirty="0" err="1"/>
              <a:t>pintar</a:t>
            </a:r>
            <a:r>
              <a:rPr lang="en-US" dirty="0"/>
              <a:t>. (</a:t>
            </a:r>
            <a:r>
              <a:rPr lang="en-US" dirty="0" err="1"/>
              <a:t>induk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ranking </a:t>
            </a:r>
            <a:r>
              <a:rPr lang="en-US" dirty="0" err="1"/>
              <a:t>satu</a:t>
            </a:r>
            <a:r>
              <a:rPr lang="en-US" dirty="0"/>
              <a:t> di </a:t>
            </a:r>
            <a:r>
              <a:rPr lang="en-US" dirty="0" err="1"/>
              <a:t>kelasnya</a:t>
            </a:r>
            <a:r>
              <a:rPr lang="en-US" dirty="0"/>
              <a:t>. (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Ferdi </a:t>
            </a:r>
            <a:r>
              <a:rPr lang="en-US" dirty="0" err="1"/>
              <a:t>anak</a:t>
            </a:r>
            <a:r>
              <a:rPr lang="en-US" dirty="0"/>
              <a:t> yang </a:t>
            </a:r>
            <a:r>
              <a:rPr lang="en-US" dirty="0" err="1"/>
              <a:t>pintar</a:t>
            </a:r>
            <a:r>
              <a:rPr lang="en-US" dirty="0"/>
              <a:t> </a:t>
            </a:r>
            <a:r>
              <a:rPr lang="en-US" b="1" dirty="0" err="1"/>
              <a:t>karena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ranking </a:t>
            </a:r>
            <a:r>
              <a:rPr lang="en-US" dirty="0" err="1"/>
              <a:t>satu</a:t>
            </a:r>
            <a:r>
              <a:rPr lang="en-US" dirty="0"/>
              <a:t> di </a:t>
            </a:r>
            <a:r>
              <a:rPr lang="en-US" dirty="0" err="1"/>
              <a:t>kelasnya</a:t>
            </a:r>
            <a:r>
              <a:rPr lang="en-US" dirty="0"/>
              <a:t>.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bertingkat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3860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424" y="276310"/>
            <a:ext cx="4604196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d. Kalimat Majemuk Campuran</a:t>
            </a:r>
            <a:endParaRPr dirty="0"/>
          </a:p>
        </p:txBody>
      </p:sp>
      <p:sp>
        <p:nvSpPr>
          <p:cNvPr id="2" name="Google Shape;1223;p66">
            <a:extLst>
              <a:ext uri="{FF2B5EF4-FFF2-40B4-BE49-F238E27FC236}">
                <a16:creationId xmlns:a16="http://schemas.microsoft.com/office/drawing/2014/main" id="{CE5411CC-AE07-B02F-DB9F-EE80193796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737425" y="895546"/>
            <a:ext cx="8114244" cy="149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setara</a:t>
            </a:r>
            <a:r>
              <a:rPr lang="en-US" dirty="0"/>
              <a:t> dan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bertingkat</a:t>
            </a:r>
            <a:r>
              <a:rPr lang="en-US" dirty="0"/>
              <a:t>. Minimal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Contoh</a:t>
            </a:r>
            <a:r>
              <a:rPr lang="en-US" dirty="0"/>
              <a:t>: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Doni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Dika.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 1, </a:t>
            </a:r>
            <a:r>
              <a:rPr lang="en-US" dirty="0" err="1"/>
              <a:t>induk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playstation</a:t>
            </a:r>
            <a:r>
              <a:rPr lang="en-US" dirty="0"/>
              <a:t> di </a:t>
            </a:r>
            <a:r>
              <a:rPr lang="en-US" dirty="0" err="1"/>
              <a:t>kamar</a:t>
            </a:r>
            <a:r>
              <a:rPr lang="en-US" dirty="0"/>
              <a:t>.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2,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Aku </a:t>
            </a:r>
            <a:r>
              <a:rPr lang="en-US" dirty="0" err="1"/>
              <a:t>datang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rumahnya</a:t>
            </a:r>
            <a:r>
              <a:rPr lang="en-US" dirty="0"/>
              <a:t> </a:t>
            </a:r>
            <a:r>
              <a:rPr lang="en-US" dirty="0" err="1"/>
              <a:t>pagi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3, </a:t>
            </a:r>
            <a:r>
              <a:rPr lang="en-US" dirty="0" err="1"/>
              <a:t>keterangan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)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Doni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Dika,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bermain</a:t>
            </a:r>
            <a:r>
              <a:rPr lang="en-US" dirty="0"/>
              <a:t> </a:t>
            </a:r>
            <a:r>
              <a:rPr lang="en-US" dirty="0" err="1"/>
              <a:t>playstation</a:t>
            </a:r>
            <a:r>
              <a:rPr lang="en-US" dirty="0"/>
              <a:t> di </a:t>
            </a:r>
            <a:r>
              <a:rPr lang="en-US" dirty="0" err="1"/>
              <a:t>kamar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aku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rumahnya</a:t>
            </a:r>
            <a:r>
              <a:rPr lang="en-US" dirty="0"/>
              <a:t> </a:t>
            </a:r>
            <a:r>
              <a:rPr lang="en-US" dirty="0" err="1"/>
              <a:t>pagi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(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majemuk</a:t>
            </a:r>
            <a:r>
              <a:rPr lang="en-US" dirty="0"/>
              <a:t> </a:t>
            </a:r>
            <a:r>
              <a:rPr lang="en-US" dirty="0" err="1"/>
              <a:t>campuran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1198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2"/>
          <p:cNvSpPr/>
          <p:nvPr/>
        </p:nvSpPr>
        <p:spPr>
          <a:xfrm>
            <a:off x="1675850" y="837804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72"/>
          <p:cNvSpPr/>
          <p:nvPr/>
        </p:nvSpPr>
        <p:spPr>
          <a:xfrm>
            <a:off x="1675810" y="837799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72"/>
          <p:cNvSpPr txBox="1">
            <a:spLocks noGrp="1"/>
          </p:cNvSpPr>
          <p:nvPr>
            <p:ph type="title"/>
          </p:nvPr>
        </p:nvSpPr>
        <p:spPr>
          <a:xfrm>
            <a:off x="3022450" y="637302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Efektif</a:t>
            </a:r>
            <a:endParaRPr dirty="0"/>
          </a:p>
        </p:txBody>
      </p:sp>
      <p:sp>
        <p:nvSpPr>
          <p:cNvPr id="1319" name="Google Shape;1319;p72"/>
          <p:cNvSpPr txBox="1">
            <a:spLocks noGrp="1"/>
          </p:cNvSpPr>
          <p:nvPr>
            <p:ph type="title" idx="2"/>
          </p:nvPr>
        </p:nvSpPr>
        <p:spPr>
          <a:xfrm>
            <a:off x="1675850" y="910150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20" name="Google Shape;132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475" y="2571750"/>
            <a:ext cx="3597276" cy="1740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213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/>
          <p:cNvSpPr txBox="1">
            <a:spLocks noGrp="1"/>
          </p:cNvSpPr>
          <p:nvPr>
            <p:ph type="subTitle" idx="1"/>
          </p:nvPr>
        </p:nvSpPr>
        <p:spPr>
          <a:xfrm flipH="1">
            <a:off x="213691" y="1674180"/>
            <a:ext cx="4477129" cy="2381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lnSpc>
                <a:spcPct val="150000"/>
              </a:lnSpc>
            </a:pPr>
            <a:r>
              <a:rPr lang="en-ID" sz="1600" dirty="0" err="1">
                <a:latin typeface="Livvic" pitchFamily="2" charset="0"/>
                <a:ea typeface="Calibri" panose="020F0502020204030204" pitchFamily="34" charset="0"/>
              </a:rPr>
              <a:t>A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dalah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kalimat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yang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memiliki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kemampuan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untuk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menimbulkan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Kembali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gagasan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–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gagasan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pada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pikiran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pendengar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atau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pembaca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seperti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apa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yang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ada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dalam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pikiran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pembicara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atau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effectLst/>
                <a:latin typeface="Livvic" pitchFamily="2" charset="0"/>
                <a:ea typeface="Calibri" panose="020F0502020204030204" pitchFamily="34" charset="0"/>
              </a:rPr>
              <a:t>penulis</a:t>
            </a:r>
            <a:r>
              <a:rPr lang="en-ID" sz="1600" dirty="0">
                <a:effectLst/>
                <a:latin typeface="Livvic" pitchFamily="2" charset="0"/>
                <a:ea typeface="Calibri" panose="020F0502020204030204" pitchFamily="34" charset="0"/>
              </a:rPr>
              <a:t> </a:t>
            </a:r>
          </a:p>
          <a:p>
            <a:pPr marL="0" indent="0" algn="l">
              <a:lnSpc>
                <a:spcPct val="150000"/>
              </a:lnSpc>
            </a:pPr>
            <a:endParaRPr lang="en-ID" sz="1600" dirty="0">
              <a:effectLst/>
              <a:latin typeface="Livvic" pitchFamily="2" charset="0"/>
              <a:ea typeface="Calibri" panose="020F0502020204030204" pitchFamily="34" charset="0"/>
            </a:endParaRPr>
          </a:p>
          <a:p>
            <a:pPr marL="0" indent="0" algn="l"/>
            <a:endParaRPr dirty="0">
              <a:latin typeface="Livvic" pitchFamily="2" charset="0"/>
            </a:endParaRPr>
          </a:p>
        </p:txBody>
      </p:sp>
      <p:pic>
        <p:nvPicPr>
          <p:cNvPr id="699" name="Google Shape;699;p60"/>
          <p:cNvPicPr preferRelativeResize="0"/>
          <p:nvPr/>
        </p:nvPicPr>
        <p:blipFill>
          <a:blip r:embed="rId3">
            <a:alphaModFix amt="96000"/>
          </a:blip>
          <a:stretch>
            <a:fillRect/>
          </a:stretch>
        </p:blipFill>
        <p:spPr>
          <a:xfrm>
            <a:off x="5005774" y="433148"/>
            <a:ext cx="3390725" cy="42772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17;p72">
            <a:extLst>
              <a:ext uri="{FF2B5EF4-FFF2-40B4-BE49-F238E27FC236}">
                <a16:creationId xmlns:a16="http://schemas.microsoft.com/office/drawing/2014/main" id="{C8ABEE62-7A7F-A4C7-BED5-D8C39E27DE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375551"/>
            <a:ext cx="4097989" cy="1040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Kalimat</a:t>
            </a:r>
            <a:r>
              <a:rPr lang="en-US" sz="4800" dirty="0"/>
              <a:t> </a:t>
            </a:r>
            <a:r>
              <a:rPr lang="en-US" sz="4800" dirty="0" err="1"/>
              <a:t>Efektif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4288280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243C-C30C-DE42-6720-3218BF9F8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33" y="1816592"/>
            <a:ext cx="4457635" cy="967500"/>
          </a:xfrm>
        </p:spPr>
        <p:txBody>
          <a:bodyPr/>
          <a:lstStyle/>
          <a:p>
            <a:r>
              <a:rPr lang="en-US" sz="3800" dirty="0" err="1"/>
              <a:t>Ciri-ciri</a:t>
            </a:r>
            <a:r>
              <a:rPr lang="en-US" sz="3800" dirty="0"/>
              <a:t> </a:t>
            </a:r>
            <a:r>
              <a:rPr lang="en-US" sz="3800" dirty="0" err="1"/>
              <a:t>Kalimat</a:t>
            </a:r>
            <a:r>
              <a:rPr lang="en-US" sz="3800" dirty="0"/>
              <a:t> </a:t>
            </a:r>
            <a:r>
              <a:rPr lang="en-US" sz="3800" dirty="0" err="1"/>
              <a:t>Efektif</a:t>
            </a:r>
            <a:endParaRPr lang="en-ID" sz="3800" dirty="0"/>
          </a:p>
        </p:txBody>
      </p:sp>
      <p:pic>
        <p:nvPicPr>
          <p:cNvPr id="3" name="Google Shape;2017;p84">
            <a:extLst>
              <a:ext uri="{FF2B5EF4-FFF2-40B4-BE49-F238E27FC236}">
                <a16:creationId xmlns:a16="http://schemas.microsoft.com/office/drawing/2014/main" id="{F0C98F35-D076-B151-1A5D-1BDFC5E6E1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5750" y="310951"/>
            <a:ext cx="2499125" cy="46027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18;p84">
            <a:extLst>
              <a:ext uri="{FF2B5EF4-FFF2-40B4-BE49-F238E27FC236}">
                <a16:creationId xmlns:a16="http://schemas.microsoft.com/office/drawing/2014/main" id="{F426A5F9-31E7-4346-94BE-A6662D65225D}"/>
              </a:ext>
            </a:extLst>
          </p:cNvPr>
          <p:cNvSpPr txBox="1">
            <a:spLocks/>
          </p:cNvSpPr>
          <p:nvPr/>
        </p:nvSpPr>
        <p:spPr>
          <a:xfrm>
            <a:off x="1714327" y="1078067"/>
            <a:ext cx="4619098" cy="341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2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Redressed"/>
              <a:buNone/>
              <a:defRPr sz="48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l"/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770017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106"/>
          <p:cNvSpPr txBox="1">
            <a:spLocks noGrp="1"/>
          </p:cNvSpPr>
          <p:nvPr>
            <p:ph type="subTitle" idx="2"/>
          </p:nvPr>
        </p:nvSpPr>
        <p:spPr>
          <a:xfrm>
            <a:off x="888659" y="1753275"/>
            <a:ext cx="4020448" cy="1290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50000"/>
              </a:lnSpc>
            </a:pP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adanya</a:t>
            </a:r>
            <a:r>
              <a:rPr lang="en-ID" dirty="0"/>
              <a:t> </a:t>
            </a:r>
            <a:r>
              <a:rPr lang="en-ID" dirty="0" err="1"/>
              <a:t>kesepadanan</a:t>
            </a:r>
            <a:r>
              <a:rPr lang="en-ID" dirty="0"/>
              <a:t> </a:t>
            </a:r>
            <a:r>
              <a:rPr lang="en-ID" dirty="0" err="1"/>
              <a:t>atau</a:t>
            </a:r>
            <a:endParaRPr lang="en-ID" dirty="0"/>
          </a:p>
          <a:p>
            <a:pPr marL="0" lvl="0" indent="0">
              <a:lnSpc>
                <a:spcPct val="150000"/>
              </a:lnSpc>
            </a:pPr>
            <a:r>
              <a:rPr lang="en-ID" dirty="0" err="1"/>
              <a:t>keseimbangan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pikiran</a:t>
            </a:r>
            <a:r>
              <a:rPr lang="en-ID" dirty="0"/>
              <a:t>, </a:t>
            </a:r>
            <a:r>
              <a:rPr lang="en-ID" dirty="0" err="1"/>
              <a:t>gagasan</a:t>
            </a:r>
            <a:r>
              <a:rPr lang="en-ID" dirty="0"/>
              <a:t>, dan </a:t>
            </a:r>
            <a:r>
              <a:rPr lang="en-ID" dirty="0" err="1"/>
              <a:t>struktur</a:t>
            </a:r>
            <a:r>
              <a:rPr lang="en-ID" dirty="0"/>
              <a:t> Bahasa yang </a:t>
            </a:r>
            <a:r>
              <a:rPr lang="en-ID" dirty="0" err="1"/>
              <a:t>digunakan</a:t>
            </a:r>
            <a:r>
              <a:rPr lang="en-ID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7" name="Google Shape;5257;p106"/>
          <p:cNvSpPr txBox="1">
            <a:spLocks noGrp="1"/>
          </p:cNvSpPr>
          <p:nvPr>
            <p:ph type="title" idx="6"/>
          </p:nvPr>
        </p:nvSpPr>
        <p:spPr>
          <a:xfrm>
            <a:off x="-325893" y="607875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Kesepadanan</a:t>
            </a:r>
            <a:endParaRPr dirty="0"/>
          </a:p>
        </p:txBody>
      </p:sp>
      <p:pic>
        <p:nvPicPr>
          <p:cNvPr id="2" name="Google Shape;1415;p76">
            <a:extLst>
              <a:ext uri="{FF2B5EF4-FFF2-40B4-BE49-F238E27FC236}">
                <a16:creationId xmlns:a16="http://schemas.microsoft.com/office/drawing/2014/main" id="{FBE63682-DAC2-797E-3A9E-D2AEBFFAC5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900" y="312279"/>
            <a:ext cx="2464186" cy="4538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0604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106"/>
          <p:cNvSpPr txBox="1">
            <a:spLocks noGrp="1"/>
          </p:cNvSpPr>
          <p:nvPr>
            <p:ph type="subTitle" idx="2"/>
          </p:nvPr>
        </p:nvSpPr>
        <p:spPr>
          <a:xfrm>
            <a:off x="437650" y="1345164"/>
            <a:ext cx="4345162" cy="23307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ID" dirty="0"/>
              <a:t>	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kesamaan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kata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kalimat</a:t>
            </a:r>
            <a:r>
              <a:rPr lang="en-ID" dirty="0"/>
              <a:t> </a:t>
            </a:r>
            <a:r>
              <a:rPr lang="en-ID" dirty="0" err="1"/>
              <a:t>itu</a:t>
            </a:r>
            <a:endParaRPr lang="en-ID" dirty="0"/>
          </a:p>
          <a:p>
            <a:pPr>
              <a:lnSpc>
                <a:spcPct val="150000"/>
              </a:lnSpc>
            </a:pPr>
            <a:r>
              <a:rPr lang="en-ID" dirty="0"/>
              <a:t>	Jika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nomina</a:t>
            </a:r>
            <a:r>
              <a:rPr lang="en-ID" dirty="0"/>
              <a:t>, </a:t>
            </a:r>
            <a:r>
              <a:rPr lang="en-ID" dirty="0" err="1"/>
              <a:t>bentuk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dan </a:t>
            </a:r>
            <a:r>
              <a:rPr lang="en-ID" dirty="0" err="1"/>
              <a:t>seterusnya</a:t>
            </a:r>
            <a:r>
              <a:rPr lang="en-ID" dirty="0"/>
              <a:t> juga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nomina</a:t>
            </a:r>
            <a:r>
              <a:rPr lang="en-ID" dirty="0"/>
              <a:t>, </a:t>
            </a:r>
            <a:endParaRPr dirty="0"/>
          </a:p>
        </p:txBody>
      </p:sp>
      <p:sp>
        <p:nvSpPr>
          <p:cNvPr id="5257" name="Google Shape;5257;p106"/>
          <p:cNvSpPr txBox="1">
            <a:spLocks noGrp="1"/>
          </p:cNvSpPr>
          <p:nvPr>
            <p:ph type="title" idx="6"/>
          </p:nvPr>
        </p:nvSpPr>
        <p:spPr>
          <a:xfrm>
            <a:off x="-372388" y="574623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 err="1"/>
              <a:t>Keparalelan</a:t>
            </a:r>
            <a:br>
              <a:rPr lang="en-US" sz="3200" dirty="0"/>
            </a:br>
            <a:endParaRPr dirty="0"/>
          </a:p>
        </p:txBody>
      </p:sp>
      <p:pic>
        <p:nvPicPr>
          <p:cNvPr id="5258" name="Google Shape;525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01" y="1180575"/>
            <a:ext cx="4020449" cy="3388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6212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106"/>
          <p:cNvSpPr txBox="1">
            <a:spLocks noGrp="1"/>
          </p:cNvSpPr>
          <p:nvPr>
            <p:ph type="subTitle" idx="2"/>
          </p:nvPr>
        </p:nvSpPr>
        <p:spPr>
          <a:xfrm>
            <a:off x="494909" y="1374168"/>
            <a:ext cx="4020448" cy="2092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ID" dirty="0"/>
              <a:t>	Yang </a:t>
            </a:r>
            <a:r>
              <a:rPr lang="en-ID" dirty="0" err="1"/>
              <a:t>dimaksud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ketegasan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penekanan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perlakuan</a:t>
            </a:r>
            <a:r>
              <a:rPr lang="en-ID" dirty="0"/>
              <a:t> </a:t>
            </a:r>
            <a:r>
              <a:rPr lang="en-ID" dirty="0" err="1"/>
              <a:t>penonjolan</a:t>
            </a:r>
            <a:r>
              <a:rPr lang="en-ID" dirty="0"/>
              <a:t> pada ide </a:t>
            </a:r>
            <a:r>
              <a:rPr lang="en-ID" dirty="0" err="1"/>
              <a:t>pokok</a:t>
            </a:r>
            <a:r>
              <a:rPr lang="en-ID" dirty="0"/>
              <a:t> </a:t>
            </a:r>
            <a:r>
              <a:rPr lang="en-ID" dirty="0" err="1"/>
              <a:t>kalimat</a:t>
            </a:r>
            <a:r>
              <a:rPr lang="en-ID" dirty="0"/>
              <a:t>.</a:t>
            </a:r>
          </a:p>
          <a:p>
            <a:pPr>
              <a:lnSpc>
                <a:spcPct val="150000"/>
              </a:lnSpc>
            </a:pPr>
            <a:r>
              <a:rPr lang="en-ID" dirty="0"/>
              <a:t>	</a:t>
            </a:r>
            <a:endParaRPr dirty="0"/>
          </a:p>
        </p:txBody>
      </p:sp>
      <p:sp>
        <p:nvSpPr>
          <p:cNvPr id="5257" name="Google Shape;5257;p106"/>
          <p:cNvSpPr txBox="1">
            <a:spLocks noGrp="1"/>
          </p:cNvSpPr>
          <p:nvPr>
            <p:ph type="title" idx="6"/>
          </p:nvPr>
        </p:nvSpPr>
        <p:spPr>
          <a:xfrm>
            <a:off x="-549099" y="607875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dirty="0" err="1"/>
              <a:t>Ketegasan</a:t>
            </a:r>
            <a:endParaRPr lang="en-ID" dirty="0"/>
          </a:p>
        </p:txBody>
      </p:sp>
      <p:pic>
        <p:nvPicPr>
          <p:cNvPr id="2" name="Google Shape;1415;p76">
            <a:extLst>
              <a:ext uri="{FF2B5EF4-FFF2-40B4-BE49-F238E27FC236}">
                <a16:creationId xmlns:a16="http://schemas.microsoft.com/office/drawing/2014/main" id="{75AA2B11-E877-77D1-7407-94D0311DAF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900" y="312279"/>
            <a:ext cx="2464186" cy="4538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5261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106"/>
          <p:cNvSpPr txBox="1">
            <a:spLocks noGrp="1"/>
          </p:cNvSpPr>
          <p:nvPr>
            <p:ph type="subTitle" idx="2"/>
          </p:nvPr>
        </p:nvSpPr>
        <p:spPr>
          <a:xfrm>
            <a:off x="437652" y="1865053"/>
            <a:ext cx="4020448" cy="17211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ID" dirty="0"/>
              <a:t> </a:t>
            </a:r>
          </a:p>
          <a:p>
            <a:pPr>
              <a:lnSpc>
                <a:spcPct val="150000"/>
              </a:lnSpc>
            </a:pPr>
            <a:r>
              <a:rPr lang="en-ID" dirty="0"/>
              <a:t>	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hemat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kata, </a:t>
            </a:r>
            <a:r>
              <a:rPr lang="en-ID" dirty="0" err="1"/>
              <a:t>frase,atau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lain yang </a:t>
            </a:r>
            <a:r>
              <a:rPr lang="en-ID" dirty="0" err="1"/>
              <a:t>dianggap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perlu</a:t>
            </a:r>
            <a:r>
              <a:rPr lang="en-ID" dirty="0"/>
              <a:t>.</a:t>
            </a:r>
          </a:p>
          <a:p>
            <a:pPr>
              <a:lnSpc>
                <a:spcPct val="150000"/>
              </a:lnSpc>
            </a:pPr>
            <a:r>
              <a:rPr lang="en-ID" dirty="0"/>
              <a:t>	</a:t>
            </a:r>
            <a:r>
              <a:rPr lang="en-ID" dirty="0" err="1"/>
              <a:t>Kehematan</a:t>
            </a:r>
            <a:r>
              <a:rPr lang="en-ID" dirty="0"/>
              <a:t>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berarti</a:t>
            </a:r>
            <a:r>
              <a:rPr lang="en-ID" dirty="0"/>
              <a:t>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menghilangkan</a:t>
            </a:r>
            <a:r>
              <a:rPr lang="en-ID" dirty="0"/>
              <a:t> kata </a:t>
            </a:r>
            <a:r>
              <a:rPr lang="en-ID" dirty="0" err="1"/>
              <a:t>kata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menambah</a:t>
            </a:r>
            <a:r>
              <a:rPr lang="en-ID" dirty="0"/>
              <a:t> </a:t>
            </a:r>
            <a:r>
              <a:rPr lang="en-ID" dirty="0" err="1"/>
              <a:t>kejelasan</a:t>
            </a:r>
            <a:r>
              <a:rPr lang="en-ID" dirty="0"/>
              <a:t> </a:t>
            </a:r>
            <a:r>
              <a:rPr lang="en-ID" dirty="0" err="1"/>
              <a:t>kalimat</a:t>
            </a:r>
            <a:r>
              <a:rPr lang="en-ID" dirty="0"/>
              <a:t>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7" name="Google Shape;5257;p106"/>
          <p:cNvSpPr txBox="1">
            <a:spLocks noGrp="1"/>
          </p:cNvSpPr>
          <p:nvPr>
            <p:ph type="title" idx="6"/>
          </p:nvPr>
        </p:nvSpPr>
        <p:spPr>
          <a:xfrm>
            <a:off x="-549099" y="607875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dirty="0" err="1"/>
              <a:t>Kehematan</a:t>
            </a:r>
            <a:br>
              <a:rPr lang="en-ID" dirty="0"/>
            </a:br>
            <a:endParaRPr dirty="0"/>
          </a:p>
        </p:txBody>
      </p:sp>
      <p:pic>
        <p:nvPicPr>
          <p:cNvPr id="5258" name="Google Shape;525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01" y="1180575"/>
            <a:ext cx="4020449" cy="3388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586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8"/>
          <p:cNvSpPr/>
          <p:nvPr/>
        </p:nvSpPr>
        <p:spPr>
          <a:xfrm>
            <a:off x="4027760" y="1182824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014224" y="2417379"/>
            <a:ext cx="5115552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Pengertian Kalimat</a:t>
            </a:r>
            <a:endParaRPr dirty="0"/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1606805" y="3125727"/>
            <a:ext cx="5930389" cy="16345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n-NO" sz="2000" b="1" dirty="0"/>
              <a:t>Kalimat: </a:t>
            </a:r>
            <a:r>
              <a:rPr lang="nn-NO" sz="2000" dirty="0"/>
              <a:t>Satuan bahasa berupa rangkaian kata yang dapat berdiri sendiri dan menyatakan makna yang lengkap. </a:t>
            </a:r>
          </a:p>
        </p:txBody>
      </p:sp>
      <p:pic>
        <p:nvPicPr>
          <p:cNvPr id="504" name="Google Shape;5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969594">
            <a:off x="175792" y="69522"/>
            <a:ext cx="2862025" cy="3026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5" name="Google Shape;505;p58"/>
          <p:cNvGrpSpPr/>
          <p:nvPr/>
        </p:nvGrpSpPr>
        <p:grpSpPr>
          <a:xfrm>
            <a:off x="5947181" y="244655"/>
            <a:ext cx="3037805" cy="2862747"/>
            <a:chOff x="5947182" y="244645"/>
            <a:chExt cx="3037805" cy="2862747"/>
          </a:xfrm>
        </p:grpSpPr>
        <p:pic>
          <p:nvPicPr>
            <p:cNvPr id="506" name="Google Shape;506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927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106"/>
          <p:cNvSpPr txBox="1">
            <a:spLocks noGrp="1"/>
          </p:cNvSpPr>
          <p:nvPr>
            <p:ph type="subTitle" idx="2"/>
          </p:nvPr>
        </p:nvSpPr>
        <p:spPr>
          <a:xfrm>
            <a:off x="437652" y="1655170"/>
            <a:ext cx="4020448" cy="1290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ID" dirty="0"/>
              <a:t>	Yang </a:t>
            </a:r>
            <a:r>
              <a:rPr lang="en-ID" dirty="0" err="1"/>
              <a:t>dimaksud</a:t>
            </a:r>
            <a:r>
              <a:rPr lang="en-ID" dirty="0"/>
              <a:t> </a:t>
            </a:r>
            <a:r>
              <a:rPr lang="en-ID" dirty="0" err="1"/>
              <a:t>cermat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kalimat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menimbulkan</a:t>
            </a:r>
            <a:r>
              <a:rPr lang="en-ID" dirty="0"/>
              <a:t> </a:t>
            </a:r>
            <a:r>
              <a:rPr lang="en-ID" dirty="0" err="1"/>
              <a:t>tafsiran</a:t>
            </a:r>
            <a:r>
              <a:rPr lang="en-ID" dirty="0"/>
              <a:t> </a:t>
            </a:r>
            <a:r>
              <a:rPr lang="en-ID" dirty="0" err="1"/>
              <a:t>ganda</a:t>
            </a:r>
            <a:r>
              <a:rPr lang="en-ID" dirty="0"/>
              <a:t> dan </a:t>
            </a:r>
            <a:r>
              <a:rPr lang="en-ID" dirty="0" err="1"/>
              <a:t>tepat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pilihan</a:t>
            </a:r>
            <a:r>
              <a:rPr lang="en-ID" dirty="0"/>
              <a:t> kata</a:t>
            </a:r>
            <a:endParaRPr dirty="0"/>
          </a:p>
        </p:txBody>
      </p:sp>
      <p:sp>
        <p:nvSpPr>
          <p:cNvPr id="5257" name="Google Shape;5257;p106"/>
          <p:cNvSpPr txBox="1">
            <a:spLocks noGrp="1"/>
          </p:cNvSpPr>
          <p:nvPr>
            <p:ph type="title" idx="6"/>
          </p:nvPr>
        </p:nvSpPr>
        <p:spPr>
          <a:xfrm>
            <a:off x="-549099" y="610579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dirty="0" err="1"/>
              <a:t>Kecermatan</a:t>
            </a:r>
            <a:r>
              <a:rPr lang="en-ID" dirty="0"/>
              <a:t> </a:t>
            </a:r>
            <a:br>
              <a:rPr lang="en-ID" dirty="0"/>
            </a:br>
            <a:endParaRPr dirty="0"/>
          </a:p>
        </p:txBody>
      </p:sp>
      <p:pic>
        <p:nvPicPr>
          <p:cNvPr id="2" name="Google Shape;1415;p76">
            <a:extLst>
              <a:ext uri="{FF2B5EF4-FFF2-40B4-BE49-F238E27FC236}">
                <a16:creationId xmlns:a16="http://schemas.microsoft.com/office/drawing/2014/main" id="{3B6B4D6B-E881-4CB2-6490-6F5E1CFC4A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900" y="312279"/>
            <a:ext cx="2464186" cy="4538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4196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106"/>
          <p:cNvSpPr txBox="1">
            <a:spLocks noGrp="1"/>
          </p:cNvSpPr>
          <p:nvPr>
            <p:ph type="subTitle" idx="2"/>
          </p:nvPr>
        </p:nvSpPr>
        <p:spPr>
          <a:xfrm>
            <a:off x="437650" y="1745526"/>
            <a:ext cx="4182206" cy="2010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ID" dirty="0"/>
              <a:t>,</a:t>
            </a:r>
          </a:p>
          <a:p>
            <a:pPr>
              <a:lnSpc>
                <a:spcPct val="150000"/>
              </a:lnSpc>
            </a:pPr>
            <a:r>
              <a:rPr lang="en-ID" dirty="0"/>
              <a:t> </a:t>
            </a:r>
          </a:p>
          <a:p>
            <a:pPr>
              <a:lnSpc>
                <a:spcPct val="150000"/>
              </a:lnSpc>
            </a:pPr>
            <a:r>
              <a:rPr lang="en-ID" dirty="0"/>
              <a:t>	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kepaduan</a:t>
            </a:r>
            <a:r>
              <a:rPr lang="en-ID" dirty="0"/>
              <a:t> </a:t>
            </a:r>
            <a:r>
              <a:rPr lang="en-ID" dirty="0" err="1"/>
              <a:t>pernyataan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kalimat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yang </a:t>
            </a:r>
            <a:r>
              <a:rPr lang="en-ID" dirty="0" err="1"/>
              <a:t>disampaikannya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terpecah</a:t>
            </a:r>
            <a:r>
              <a:rPr lang="en-ID" dirty="0"/>
              <a:t> </a:t>
            </a:r>
            <a:r>
              <a:rPr lang="en-ID" dirty="0" err="1"/>
              <a:t>pecah</a:t>
            </a:r>
            <a:r>
              <a:rPr lang="en-ID" dirty="0"/>
              <a:t>. </a:t>
            </a:r>
          </a:p>
          <a:p>
            <a:pPr>
              <a:lnSpc>
                <a:spcPct val="150000"/>
              </a:lnSpc>
            </a:pPr>
            <a:r>
              <a:rPr lang="en-ID" dirty="0"/>
              <a:t>	</a:t>
            </a:r>
            <a:r>
              <a:rPr lang="en-ID" dirty="0" err="1"/>
              <a:t>Kalimat</a:t>
            </a:r>
            <a:r>
              <a:rPr lang="en-ID" dirty="0"/>
              <a:t> yang </a:t>
            </a:r>
            <a:r>
              <a:rPr lang="en-ID" dirty="0" err="1"/>
              <a:t>padu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bertele</a:t>
            </a:r>
            <a:r>
              <a:rPr lang="en-ID" dirty="0"/>
              <a:t> tele dan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mencerminkan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berfikir</a:t>
            </a:r>
            <a:r>
              <a:rPr lang="en-ID" dirty="0"/>
              <a:t> </a:t>
            </a:r>
            <a:r>
              <a:rPr lang="en-ID" dirty="0" err="1"/>
              <a:t>yag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sistematis</a:t>
            </a:r>
            <a:r>
              <a:rPr lang="en-ID" dirty="0"/>
              <a:t>.</a:t>
            </a:r>
          </a:p>
          <a:p>
            <a:pPr>
              <a:lnSpc>
                <a:spcPct val="150000"/>
              </a:lnSpc>
            </a:pPr>
            <a:r>
              <a:rPr lang="en-ID" dirty="0"/>
              <a:t> 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7" name="Google Shape;5257;p106"/>
          <p:cNvSpPr txBox="1">
            <a:spLocks noGrp="1"/>
          </p:cNvSpPr>
          <p:nvPr>
            <p:ph type="title" idx="6"/>
          </p:nvPr>
        </p:nvSpPr>
        <p:spPr>
          <a:xfrm>
            <a:off x="-549099" y="618328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dirty="0" err="1"/>
              <a:t>Kepaduan</a:t>
            </a:r>
            <a:br>
              <a:rPr lang="en-ID" dirty="0"/>
            </a:br>
            <a:endParaRPr dirty="0"/>
          </a:p>
        </p:txBody>
      </p:sp>
      <p:pic>
        <p:nvPicPr>
          <p:cNvPr id="5258" name="Google Shape;525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01" y="1180575"/>
            <a:ext cx="4020449" cy="3388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452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106"/>
          <p:cNvSpPr txBox="1">
            <a:spLocks noGrp="1"/>
          </p:cNvSpPr>
          <p:nvPr>
            <p:ph type="subTitle" idx="2"/>
          </p:nvPr>
        </p:nvSpPr>
        <p:spPr>
          <a:xfrm>
            <a:off x="437652" y="1290749"/>
            <a:ext cx="4020448" cy="1290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ID" dirty="0"/>
              <a:t>,</a:t>
            </a:r>
          </a:p>
          <a:p>
            <a:pPr>
              <a:lnSpc>
                <a:spcPct val="150000"/>
              </a:lnSpc>
            </a:pPr>
            <a:r>
              <a:rPr lang="en-ID" dirty="0"/>
              <a:t> </a:t>
            </a:r>
          </a:p>
          <a:p>
            <a:pPr>
              <a:lnSpc>
                <a:spcPct val="150000"/>
              </a:lnSpc>
            </a:pPr>
            <a:r>
              <a:rPr lang="en-ID" dirty="0"/>
              <a:t> </a:t>
            </a:r>
          </a:p>
          <a:p>
            <a:pPr>
              <a:lnSpc>
                <a:spcPct val="150000"/>
              </a:lnSpc>
            </a:pPr>
            <a:r>
              <a:rPr lang="en-ID" dirty="0"/>
              <a:t>	</a:t>
            </a:r>
            <a:r>
              <a:rPr lang="en-ID" dirty="0" err="1"/>
              <a:t>Adalah</a:t>
            </a:r>
            <a:r>
              <a:rPr lang="en-ID" dirty="0"/>
              <a:t> ide </a:t>
            </a:r>
            <a:r>
              <a:rPr lang="en-ID" dirty="0" err="1"/>
              <a:t>kalimat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diterima</a:t>
            </a:r>
            <a:r>
              <a:rPr lang="en-ID" dirty="0"/>
              <a:t> oleh </a:t>
            </a:r>
            <a:r>
              <a:rPr lang="en-ID" dirty="0" err="1"/>
              <a:t>akal</a:t>
            </a:r>
            <a:r>
              <a:rPr lang="en-ID" dirty="0"/>
              <a:t> </a:t>
            </a:r>
            <a:r>
              <a:rPr lang="en-ID" dirty="0" err="1"/>
              <a:t>sehat</a:t>
            </a:r>
            <a:r>
              <a:rPr lang="en-ID" dirty="0"/>
              <a:t> dan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ejaan</a:t>
            </a:r>
            <a:r>
              <a:rPr lang="en-ID" dirty="0"/>
              <a:t> yang </a:t>
            </a:r>
            <a:r>
              <a:rPr lang="en-ID" dirty="0" err="1"/>
              <a:t>berlaku</a:t>
            </a:r>
            <a:r>
              <a:rPr lang="en-ID" dirty="0"/>
              <a:t>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57" name="Google Shape;5257;p106"/>
          <p:cNvSpPr txBox="1">
            <a:spLocks noGrp="1"/>
          </p:cNvSpPr>
          <p:nvPr>
            <p:ph type="title" idx="6"/>
          </p:nvPr>
        </p:nvSpPr>
        <p:spPr>
          <a:xfrm>
            <a:off x="-549099" y="618328"/>
            <a:ext cx="5235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D" dirty="0" err="1"/>
              <a:t>Kelogisan</a:t>
            </a:r>
            <a:br>
              <a:rPr lang="en-ID" dirty="0"/>
            </a:br>
            <a:endParaRPr dirty="0"/>
          </a:p>
        </p:txBody>
      </p:sp>
      <p:pic>
        <p:nvPicPr>
          <p:cNvPr id="2" name="Google Shape;1415;p76">
            <a:extLst>
              <a:ext uri="{FF2B5EF4-FFF2-40B4-BE49-F238E27FC236}">
                <a16:creationId xmlns:a16="http://schemas.microsoft.com/office/drawing/2014/main" id="{AB9C0532-E051-EAFC-71B7-FF1449118E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900" y="312279"/>
            <a:ext cx="2464186" cy="4538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580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620;p114">
            <a:extLst>
              <a:ext uri="{FF2B5EF4-FFF2-40B4-BE49-F238E27FC236}">
                <a16:creationId xmlns:a16="http://schemas.microsoft.com/office/drawing/2014/main" id="{C27E1705-E57F-B2AE-499D-3C7FF12213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9" r="89"/>
          <a:stretch/>
        </p:blipFill>
        <p:spPr>
          <a:xfrm>
            <a:off x="663113" y="1827051"/>
            <a:ext cx="7817773" cy="31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21;p114">
            <a:extLst>
              <a:ext uri="{FF2B5EF4-FFF2-40B4-BE49-F238E27FC236}">
                <a16:creationId xmlns:a16="http://schemas.microsoft.com/office/drawing/2014/main" id="{DAB9EA82-71AE-1B3D-7232-ED5A7B9A18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4208" y="711388"/>
            <a:ext cx="5035582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TERIMA KASIH</a:t>
            </a:r>
            <a:endParaRPr sz="5400" dirty="0"/>
          </a:p>
        </p:txBody>
      </p:sp>
      <p:sp>
        <p:nvSpPr>
          <p:cNvPr id="9" name="Google Shape;5623;p114">
            <a:extLst>
              <a:ext uri="{FF2B5EF4-FFF2-40B4-BE49-F238E27FC236}">
                <a16:creationId xmlns:a16="http://schemas.microsoft.com/office/drawing/2014/main" id="{F8660A46-32DF-E217-B6BC-511D302F2609}"/>
              </a:ext>
            </a:extLst>
          </p:cNvPr>
          <p:cNvSpPr txBox="1"/>
          <p:nvPr/>
        </p:nvSpPr>
        <p:spPr>
          <a:xfrm>
            <a:off x="615628" y="4363175"/>
            <a:ext cx="27915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Livvic Medium"/>
                <a:ea typeface="Livvic Medium"/>
                <a:cs typeface="Livvic Medium"/>
                <a:sym typeface="Livvic Medium"/>
              </a:rPr>
              <a:t>Silahkan bertanya maksimal 3 penanya</a:t>
            </a:r>
            <a:endParaRPr sz="1000" dirty="0">
              <a:solidFill>
                <a:schemeClr val="dk1"/>
              </a:solidFill>
              <a:latin typeface="Livvic Medium"/>
              <a:ea typeface="Livvic Medium"/>
              <a:cs typeface="Livvic Medium"/>
              <a:sym typeface="Livvic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3651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>
            <a:spLocks noGrp="1"/>
          </p:cNvSpPr>
          <p:nvPr>
            <p:ph type="subTitle" idx="1"/>
          </p:nvPr>
        </p:nvSpPr>
        <p:spPr>
          <a:xfrm>
            <a:off x="1753700" y="1586616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Kalimat adalah satuan bahasa yang secara relatif berdiri sendiri, mempunyai pola intonasi final dan secara aktual maupun potensi terdiri dari klausa</a:t>
            </a:r>
            <a:endParaRPr dirty="0"/>
          </a:p>
        </p:txBody>
      </p:sp>
      <p:sp>
        <p:nvSpPr>
          <p:cNvPr id="513" name="Google Shape;513;p59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Harimurti (2008:103)</a:t>
            </a:r>
            <a:endParaRPr dirty="0"/>
          </a:p>
        </p:txBody>
      </p:sp>
      <p:grpSp>
        <p:nvGrpSpPr>
          <p:cNvPr id="514" name="Google Shape;514;p59"/>
          <p:cNvGrpSpPr/>
          <p:nvPr/>
        </p:nvGrpSpPr>
        <p:grpSpPr>
          <a:xfrm>
            <a:off x="1601858" y="912909"/>
            <a:ext cx="5950469" cy="2833901"/>
            <a:chOff x="3013175" y="4489825"/>
            <a:chExt cx="1829000" cy="982850"/>
          </a:xfrm>
        </p:grpSpPr>
        <p:sp>
          <p:nvSpPr>
            <p:cNvPr id="515" name="Google Shape;515;p59"/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/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/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/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/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/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/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/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/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/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/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/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/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/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/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/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/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/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/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/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/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/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/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/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/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/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/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/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/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/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/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/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/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/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/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/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/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/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/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>
            <a:spLocks noGrp="1"/>
          </p:cNvSpPr>
          <p:nvPr>
            <p:ph type="subTitle" idx="1"/>
          </p:nvPr>
        </p:nvSpPr>
        <p:spPr>
          <a:xfrm>
            <a:off x="1762688" y="724867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Kalimat adalah kesatuan ujar yang mengungkapkan suatu konsep pikiran dan perasaan</a:t>
            </a:r>
            <a:endParaRPr dirty="0"/>
          </a:p>
        </p:txBody>
      </p:sp>
      <p:sp>
        <p:nvSpPr>
          <p:cNvPr id="513" name="Google Shape;513;p59"/>
          <p:cNvSpPr txBox="1">
            <a:spLocks noGrp="1"/>
          </p:cNvSpPr>
          <p:nvPr>
            <p:ph type="ctrTitle"/>
          </p:nvPr>
        </p:nvSpPr>
        <p:spPr>
          <a:xfrm>
            <a:off x="3134250" y="3878388"/>
            <a:ext cx="2875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KBBI (2008:609)</a:t>
            </a:r>
            <a:endParaRPr dirty="0"/>
          </a:p>
        </p:txBody>
      </p:sp>
      <p:grpSp>
        <p:nvGrpSpPr>
          <p:cNvPr id="514" name="Google Shape;514;p59"/>
          <p:cNvGrpSpPr/>
          <p:nvPr/>
        </p:nvGrpSpPr>
        <p:grpSpPr>
          <a:xfrm>
            <a:off x="1601858" y="912910"/>
            <a:ext cx="5950469" cy="1955400"/>
            <a:chOff x="3013175" y="4489825"/>
            <a:chExt cx="1829000" cy="982850"/>
          </a:xfrm>
        </p:grpSpPr>
        <p:sp>
          <p:nvSpPr>
            <p:cNvPr id="515" name="Google Shape;515;p59"/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/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/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/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/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/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/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/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/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/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/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/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/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/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/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/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/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/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/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/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/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/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/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/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/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/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/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/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/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/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/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/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/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/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/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/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/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/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/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609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>
            <a:spLocks noGrp="1"/>
          </p:cNvSpPr>
          <p:nvPr>
            <p:ph type="subTitle" idx="1"/>
          </p:nvPr>
        </p:nvSpPr>
        <p:spPr>
          <a:xfrm>
            <a:off x="1762688" y="724867"/>
            <a:ext cx="5634900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Kalimat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kumpulan</a:t>
            </a:r>
            <a:r>
              <a:rPr lang="en-ID" dirty="0"/>
              <a:t> kata-kata yang </a:t>
            </a:r>
            <a:r>
              <a:rPr lang="en-ID" dirty="0" err="1"/>
              <a:t>terkecil</a:t>
            </a:r>
            <a:r>
              <a:rPr lang="en-ID" dirty="0"/>
              <a:t> yang </a:t>
            </a:r>
            <a:r>
              <a:rPr lang="en-ID" dirty="0" err="1"/>
              <a:t>mengandung</a:t>
            </a:r>
            <a:r>
              <a:rPr lang="en-ID" dirty="0"/>
              <a:t> </a:t>
            </a:r>
            <a:r>
              <a:rPr lang="en-ID" dirty="0" err="1"/>
              <a:t>pikiran</a:t>
            </a:r>
            <a:r>
              <a:rPr lang="en-ID" dirty="0"/>
              <a:t> </a:t>
            </a:r>
            <a:r>
              <a:rPr lang="en-ID" dirty="0" err="1"/>
              <a:t>lengkap</a:t>
            </a:r>
            <a:r>
              <a:rPr lang="en-ID" dirty="0"/>
              <a:t>.</a:t>
            </a:r>
          </a:p>
        </p:txBody>
      </p:sp>
      <p:sp>
        <p:nvSpPr>
          <p:cNvPr id="513" name="Google Shape;513;p59"/>
          <p:cNvSpPr txBox="1">
            <a:spLocks noGrp="1"/>
          </p:cNvSpPr>
          <p:nvPr>
            <p:ph type="ctrTitle"/>
          </p:nvPr>
        </p:nvSpPr>
        <p:spPr>
          <a:xfrm>
            <a:off x="2918846" y="3861512"/>
            <a:ext cx="330630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Sultan Takdir Alisyahbana</a:t>
            </a:r>
            <a:endParaRPr dirty="0"/>
          </a:p>
        </p:txBody>
      </p:sp>
      <p:grpSp>
        <p:nvGrpSpPr>
          <p:cNvPr id="514" name="Google Shape;514;p59"/>
          <p:cNvGrpSpPr/>
          <p:nvPr/>
        </p:nvGrpSpPr>
        <p:grpSpPr>
          <a:xfrm>
            <a:off x="1601858" y="912910"/>
            <a:ext cx="5950469" cy="1955400"/>
            <a:chOff x="3013175" y="4489825"/>
            <a:chExt cx="1829000" cy="982850"/>
          </a:xfrm>
        </p:grpSpPr>
        <p:sp>
          <p:nvSpPr>
            <p:cNvPr id="515" name="Google Shape;515;p59"/>
            <p:cNvSpPr/>
            <p:nvPr/>
          </p:nvSpPr>
          <p:spPr>
            <a:xfrm>
              <a:off x="3053600" y="4530125"/>
              <a:ext cx="1748175" cy="902150"/>
            </a:xfrm>
            <a:custGeom>
              <a:avLst/>
              <a:gdLst/>
              <a:ahLst/>
              <a:cxnLst/>
              <a:rect l="l" t="t" r="r" b="b"/>
              <a:pathLst>
                <a:path w="69927" h="36086" extrusionOk="0">
                  <a:moveTo>
                    <a:pt x="222" y="206"/>
                  </a:moveTo>
                  <a:lnTo>
                    <a:pt x="56543" y="255"/>
                  </a:lnTo>
                  <a:lnTo>
                    <a:pt x="69665" y="268"/>
                  </a:lnTo>
                  <a:cubicBezTo>
                    <a:pt x="69661" y="5585"/>
                    <a:pt x="69657" y="10907"/>
                    <a:pt x="69653" y="16229"/>
                  </a:cubicBezTo>
                  <a:cubicBezTo>
                    <a:pt x="69649" y="22249"/>
                    <a:pt x="69632" y="28145"/>
                    <a:pt x="69706" y="33553"/>
                  </a:cubicBezTo>
                  <a:cubicBezTo>
                    <a:pt x="69724" y="34904"/>
                    <a:pt x="69753" y="35641"/>
                    <a:pt x="69784" y="35863"/>
                  </a:cubicBezTo>
                  <a:lnTo>
                    <a:pt x="69784" y="35863"/>
                  </a:lnTo>
                  <a:cubicBezTo>
                    <a:pt x="69729" y="35857"/>
                    <a:pt x="69545" y="35851"/>
                    <a:pt x="69300" y="35851"/>
                  </a:cubicBezTo>
                  <a:lnTo>
                    <a:pt x="34714" y="35880"/>
                  </a:lnTo>
                  <a:lnTo>
                    <a:pt x="201" y="35880"/>
                  </a:lnTo>
                  <a:cubicBezTo>
                    <a:pt x="209" y="24058"/>
                    <a:pt x="213" y="12216"/>
                    <a:pt x="222" y="346"/>
                  </a:cubicBezTo>
                  <a:lnTo>
                    <a:pt x="222" y="206"/>
                  </a:lnTo>
                  <a:close/>
                  <a:moveTo>
                    <a:pt x="17" y="1"/>
                  </a:moveTo>
                  <a:lnTo>
                    <a:pt x="17" y="8737"/>
                  </a:lnTo>
                  <a:cubicBezTo>
                    <a:pt x="12" y="17579"/>
                    <a:pt x="4" y="26775"/>
                    <a:pt x="0" y="36081"/>
                  </a:cubicBezTo>
                  <a:lnTo>
                    <a:pt x="18030" y="36085"/>
                  </a:lnTo>
                  <a:lnTo>
                    <a:pt x="35809" y="36065"/>
                  </a:lnTo>
                  <a:cubicBezTo>
                    <a:pt x="47540" y="36036"/>
                    <a:pt x="58960" y="35983"/>
                    <a:pt x="69550" y="35876"/>
                  </a:cubicBezTo>
                  <a:cubicBezTo>
                    <a:pt x="69680" y="35875"/>
                    <a:pt x="69755" y="35872"/>
                    <a:pt x="69785" y="35869"/>
                  </a:cubicBezTo>
                  <a:lnTo>
                    <a:pt x="69785" y="35869"/>
                  </a:lnTo>
                  <a:cubicBezTo>
                    <a:pt x="69792" y="35913"/>
                    <a:pt x="69798" y="35935"/>
                    <a:pt x="69805" y="35935"/>
                  </a:cubicBezTo>
                  <a:cubicBezTo>
                    <a:pt x="69865" y="35935"/>
                    <a:pt x="69926" y="34067"/>
                    <a:pt x="69924" y="31046"/>
                  </a:cubicBezTo>
                  <a:cubicBezTo>
                    <a:pt x="69924" y="20706"/>
                    <a:pt x="69924" y="10362"/>
                    <a:pt x="69920" y="13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59"/>
            <p:cNvSpPr/>
            <p:nvPr/>
          </p:nvSpPr>
          <p:spPr>
            <a:xfrm>
              <a:off x="3013175" y="4491050"/>
              <a:ext cx="1829000" cy="981625"/>
            </a:xfrm>
            <a:custGeom>
              <a:avLst/>
              <a:gdLst/>
              <a:ahLst/>
              <a:cxnLst/>
              <a:rect l="l" t="t" r="r" b="b"/>
              <a:pathLst>
                <a:path w="73160" h="39265" extrusionOk="0">
                  <a:moveTo>
                    <a:pt x="222" y="202"/>
                  </a:moveTo>
                  <a:lnTo>
                    <a:pt x="59978" y="255"/>
                  </a:lnTo>
                  <a:lnTo>
                    <a:pt x="72903" y="263"/>
                  </a:lnTo>
                  <a:lnTo>
                    <a:pt x="72891" y="18211"/>
                  </a:lnTo>
                  <a:cubicBezTo>
                    <a:pt x="72887" y="24596"/>
                    <a:pt x="72866" y="30853"/>
                    <a:pt x="72940" y="36585"/>
                  </a:cubicBezTo>
                  <a:cubicBezTo>
                    <a:pt x="72957" y="38029"/>
                    <a:pt x="72986" y="38812"/>
                    <a:pt x="73017" y="39040"/>
                  </a:cubicBezTo>
                  <a:lnTo>
                    <a:pt x="73017" y="39040"/>
                  </a:lnTo>
                  <a:cubicBezTo>
                    <a:pt x="72960" y="39035"/>
                    <a:pt x="72763" y="39031"/>
                    <a:pt x="72501" y="39031"/>
                  </a:cubicBezTo>
                  <a:lnTo>
                    <a:pt x="36314" y="39056"/>
                  </a:lnTo>
                  <a:lnTo>
                    <a:pt x="206" y="39056"/>
                  </a:lnTo>
                  <a:cubicBezTo>
                    <a:pt x="210" y="26184"/>
                    <a:pt x="218" y="13283"/>
                    <a:pt x="222" y="358"/>
                  </a:cubicBezTo>
                  <a:lnTo>
                    <a:pt x="222" y="202"/>
                  </a:lnTo>
                  <a:close/>
                  <a:moveTo>
                    <a:pt x="17" y="1"/>
                  </a:moveTo>
                  <a:lnTo>
                    <a:pt x="17" y="9258"/>
                  </a:lnTo>
                  <a:cubicBezTo>
                    <a:pt x="13" y="18954"/>
                    <a:pt x="9" y="29048"/>
                    <a:pt x="0" y="39261"/>
                  </a:cubicBezTo>
                  <a:lnTo>
                    <a:pt x="18871" y="39265"/>
                  </a:lnTo>
                  <a:lnTo>
                    <a:pt x="37471" y="39240"/>
                  </a:lnTo>
                  <a:cubicBezTo>
                    <a:pt x="49744" y="39216"/>
                    <a:pt x="61681" y="39158"/>
                    <a:pt x="72768" y="39051"/>
                  </a:cubicBezTo>
                  <a:cubicBezTo>
                    <a:pt x="72906" y="39050"/>
                    <a:pt x="72986" y="39048"/>
                    <a:pt x="73017" y="39046"/>
                  </a:cubicBezTo>
                  <a:lnTo>
                    <a:pt x="73017" y="39046"/>
                  </a:lnTo>
                  <a:cubicBezTo>
                    <a:pt x="73024" y="39090"/>
                    <a:pt x="73030" y="39112"/>
                    <a:pt x="73036" y="39112"/>
                  </a:cubicBezTo>
                  <a:cubicBezTo>
                    <a:pt x="73097" y="39112"/>
                    <a:pt x="73160" y="37131"/>
                    <a:pt x="73157" y="33926"/>
                  </a:cubicBezTo>
                  <a:cubicBezTo>
                    <a:pt x="73157" y="22626"/>
                    <a:pt x="73157" y="11321"/>
                    <a:pt x="73153" y="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59"/>
            <p:cNvSpPr/>
            <p:nvPr/>
          </p:nvSpPr>
          <p:spPr>
            <a:xfrm>
              <a:off x="4800975" y="5395600"/>
              <a:ext cx="4725" cy="3775"/>
            </a:xfrm>
            <a:custGeom>
              <a:avLst/>
              <a:gdLst/>
              <a:ahLst/>
              <a:cxnLst/>
              <a:rect l="l" t="t" r="r" b="b"/>
              <a:pathLst>
                <a:path w="189" h="151" extrusionOk="0">
                  <a:moveTo>
                    <a:pt x="42" y="1"/>
                  </a:moveTo>
                  <a:cubicBezTo>
                    <a:pt x="32" y="1"/>
                    <a:pt x="23" y="7"/>
                    <a:pt x="12" y="26"/>
                  </a:cubicBezTo>
                  <a:cubicBezTo>
                    <a:pt x="8" y="42"/>
                    <a:pt x="4" y="55"/>
                    <a:pt x="0" y="71"/>
                  </a:cubicBezTo>
                  <a:cubicBezTo>
                    <a:pt x="9" y="121"/>
                    <a:pt x="18" y="150"/>
                    <a:pt x="28" y="150"/>
                  </a:cubicBezTo>
                  <a:cubicBezTo>
                    <a:pt x="32" y="150"/>
                    <a:pt x="37" y="146"/>
                    <a:pt x="41" y="137"/>
                  </a:cubicBezTo>
                  <a:cubicBezTo>
                    <a:pt x="50" y="120"/>
                    <a:pt x="57" y="110"/>
                    <a:pt x="64" y="110"/>
                  </a:cubicBezTo>
                  <a:cubicBezTo>
                    <a:pt x="71" y="110"/>
                    <a:pt x="78" y="119"/>
                    <a:pt x="86" y="137"/>
                  </a:cubicBezTo>
                  <a:cubicBezTo>
                    <a:pt x="90" y="146"/>
                    <a:pt x="95" y="151"/>
                    <a:pt x="100" y="151"/>
                  </a:cubicBezTo>
                  <a:cubicBezTo>
                    <a:pt x="105" y="151"/>
                    <a:pt x="111" y="145"/>
                    <a:pt x="115" y="137"/>
                  </a:cubicBezTo>
                  <a:cubicBezTo>
                    <a:pt x="122" y="127"/>
                    <a:pt x="130" y="119"/>
                    <a:pt x="139" y="119"/>
                  </a:cubicBezTo>
                  <a:cubicBezTo>
                    <a:pt x="146" y="119"/>
                    <a:pt x="153" y="124"/>
                    <a:pt x="160" y="137"/>
                  </a:cubicBezTo>
                  <a:cubicBezTo>
                    <a:pt x="163" y="143"/>
                    <a:pt x="166" y="146"/>
                    <a:pt x="169" y="146"/>
                  </a:cubicBezTo>
                  <a:cubicBezTo>
                    <a:pt x="174" y="146"/>
                    <a:pt x="179" y="136"/>
                    <a:pt x="185" y="112"/>
                  </a:cubicBezTo>
                  <a:cubicBezTo>
                    <a:pt x="189" y="87"/>
                    <a:pt x="189" y="59"/>
                    <a:pt x="185" y="34"/>
                  </a:cubicBezTo>
                  <a:cubicBezTo>
                    <a:pt x="181" y="30"/>
                    <a:pt x="177" y="26"/>
                    <a:pt x="177" y="26"/>
                  </a:cubicBezTo>
                  <a:cubicBezTo>
                    <a:pt x="175" y="26"/>
                    <a:pt x="174" y="26"/>
                    <a:pt x="172" y="26"/>
                  </a:cubicBezTo>
                  <a:cubicBezTo>
                    <a:pt x="146" y="26"/>
                    <a:pt x="122" y="2"/>
                    <a:pt x="99" y="2"/>
                  </a:cubicBezTo>
                  <a:cubicBezTo>
                    <a:pt x="91" y="2"/>
                    <a:pt x="82" y="5"/>
                    <a:pt x="74" y="14"/>
                  </a:cubicBezTo>
                  <a:cubicBezTo>
                    <a:pt x="72" y="14"/>
                    <a:pt x="71" y="15"/>
                    <a:pt x="70" y="15"/>
                  </a:cubicBezTo>
                  <a:cubicBezTo>
                    <a:pt x="64" y="15"/>
                    <a:pt x="61" y="9"/>
                    <a:pt x="58" y="5"/>
                  </a:cubicBezTo>
                  <a:cubicBezTo>
                    <a:pt x="52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59"/>
            <p:cNvSpPr/>
            <p:nvPr/>
          </p:nvSpPr>
          <p:spPr>
            <a:xfrm>
              <a:off x="4810300" y="5395425"/>
              <a:ext cx="3100" cy="3825"/>
            </a:xfrm>
            <a:custGeom>
              <a:avLst/>
              <a:gdLst/>
              <a:ahLst/>
              <a:cxnLst/>
              <a:rect l="l" t="t" r="r" b="b"/>
              <a:pathLst>
                <a:path w="124" h="153" extrusionOk="0">
                  <a:moveTo>
                    <a:pt x="87" y="0"/>
                  </a:moveTo>
                  <a:lnTo>
                    <a:pt x="17" y="12"/>
                  </a:lnTo>
                  <a:lnTo>
                    <a:pt x="13" y="12"/>
                  </a:lnTo>
                  <a:cubicBezTo>
                    <a:pt x="5" y="16"/>
                    <a:pt x="0" y="33"/>
                    <a:pt x="0" y="70"/>
                  </a:cubicBezTo>
                  <a:cubicBezTo>
                    <a:pt x="0" y="107"/>
                    <a:pt x="5" y="144"/>
                    <a:pt x="13" y="144"/>
                  </a:cubicBezTo>
                  <a:cubicBezTo>
                    <a:pt x="19" y="147"/>
                    <a:pt x="31" y="153"/>
                    <a:pt x="42" y="153"/>
                  </a:cubicBezTo>
                  <a:cubicBezTo>
                    <a:pt x="45" y="153"/>
                    <a:pt x="47" y="153"/>
                    <a:pt x="50" y="152"/>
                  </a:cubicBezTo>
                  <a:cubicBezTo>
                    <a:pt x="59" y="146"/>
                    <a:pt x="70" y="121"/>
                    <a:pt x="81" y="121"/>
                  </a:cubicBezTo>
                  <a:cubicBezTo>
                    <a:pt x="84" y="121"/>
                    <a:pt x="88" y="124"/>
                    <a:pt x="91" y="131"/>
                  </a:cubicBezTo>
                  <a:cubicBezTo>
                    <a:pt x="92" y="133"/>
                    <a:pt x="92" y="134"/>
                    <a:pt x="93" y="134"/>
                  </a:cubicBezTo>
                  <a:cubicBezTo>
                    <a:pt x="98" y="134"/>
                    <a:pt x="104" y="121"/>
                    <a:pt x="107" y="111"/>
                  </a:cubicBezTo>
                  <a:cubicBezTo>
                    <a:pt x="119" y="90"/>
                    <a:pt x="124" y="70"/>
                    <a:pt x="119" y="45"/>
                  </a:cubicBezTo>
                  <a:cubicBezTo>
                    <a:pt x="119" y="8"/>
                    <a:pt x="111" y="0"/>
                    <a:pt x="107" y="0"/>
                  </a:cubicBezTo>
                  <a:cubicBezTo>
                    <a:pt x="99" y="0"/>
                    <a:pt x="91" y="0"/>
                    <a:pt x="87" y="4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59"/>
            <p:cNvSpPr/>
            <p:nvPr/>
          </p:nvSpPr>
          <p:spPr>
            <a:xfrm>
              <a:off x="4813475" y="5395625"/>
              <a:ext cx="1575" cy="2675"/>
            </a:xfrm>
            <a:custGeom>
              <a:avLst/>
              <a:gdLst/>
              <a:ahLst/>
              <a:cxnLst/>
              <a:rect l="l" t="t" r="r" b="b"/>
              <a:pathLst>
                <a:path w="63" h="107" extrusionOk="0">
                  <a:moveTo>
                    <a:pt x="26" y="0"/>
                  </a:moveTo>
                  <a:cubicBezTo>
                    <a:pt x="15" y="0"/>
                    <a:pt x="8" y="3"/>
                    <a:pt x="1" y="70"/>
                  </a:cubicBezTo>
                  <a:cubicBezTo>
                    <a:pt x="13" y="95"/>
                    <a:pt x="25" y="107"/>
                    <a:pt x="36" y="107"/>
                  </a:cubicBezTo>
                  <a:cubicBezTo>
                    <a:pt x="43" y="107"/>
                    <a:pt x="50" y="102"/>
                    <a:pt x="58" y="95"/>
                  </a:cubicBezTo>
                  <a:cubicBezTo>
                    <a:pt x="58" y="82"/>
                    <a:pt x="62" y="70"/>
                    <a:pt x="62" y="58"/>
                  </a:cubicBezTo>
                  <a:cubicBezTo>
                    <a:pt x="62" y="45"/>
                    <a:pt x="58" y="33"/>
                    <a:pt x="58" y="21"/>
                  </a:cubicBezTo>
                  <a:cubicBezTo>
                    <a:pt x="46" y="8"/>
                    <a:pt x="38" y="0"/>
                    <a:pt x="29" y="0"/>
                  </a:cubicBezTo>
                  <a:cubicBezTo>
                    <a:pt x="28" y="0"/>
                    <a:pt x="27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59"/>
            <p:cNvSpPr/>
            <p:nvPr/>
          </p:nvSpPr>
          <p:spPr>
            <a:xfrm>
              <a:off x="4815225" y="5395350"/>
              <a:ext cx="1250" cy="3250"/>
            </a:xfrm>
            <a:custGeom>
              <a:avLst/>
              <a:gdLst/>
              <a:ahLst/>
              <a:cxnLst/>
              <a:rect l="l" t="t" r="r" b="b"/>
              <a:pathLst>
                <a:path w="50" h="130" extrusionOk="0">
                  <a:moveTo>
                    <a:pt x="30" y="1"/>
                  </a:moveTo>
                  <a:cubicBezTo>
                    <a:pt x="19" y="1"/>
                    <a:pt x="10" y="20"/>
                    <a:pt x="0" y="69"/>
                  </a:cubicBezTo>
                  <a:cubicBezTo>
                    <a:pt x="11" y="107"/>
                    <a:pt x="19" y="130"/>
                    <a:pt x="29" y="130"/>
                  </a:cubicBezTo>
                  <a:cubicBezTo>
                    <a:pt x="34" y="130"/>
                    <a:pt x="39" y="122"/>
                    <a:pt x="46" y="106"/>
                  </a:cubicBezTo>
                  <a:cubicBezTo>
                    <a:pt x="50" y="89"/>
                    <a:pt x="50" y="69"/>
                    <a:pt x="50" y="52"/>
                  </a:cubicBezTo>
                  <a:cubicBezTo>
                    <a:pt x="50" y="36"/>
                    <a:pt x="46" y="19"/>
                    <a:pt x="41" y="7"/>
                  </a:cubicBezTo>
                  <a:cubicBezTo>
                    <a:pt x="37" y="3"/>
                    <a:pt x="3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59"/>
            <p:cNvSpPr/>
            <p:nvPr/>
          </p:nvSpPr>
          <p:spPr>
            <a:xfrm>
              <a:off x="4807625" y="5395850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18" y="0"/>
                  </a:moveTo>
                  <a:cubicBezTo>
                    <a:pt x="13" y="0"/>
                    <a:pt x="9" y="18"/>
                    <a:pt x="1" y="53"/>
                  </a:cubicBezTo>
                  <a:cubicBezTo>
                    <a:pt x="1" y="102"/>
                    <a:pt x="9" y="131"/>
                    <a:pt x="17" y="135"/>
                  </a:cubicBezTo>
                  <a:cubicBezTo>
                    <a:pt x="18" y="135"/>
                    <a:pt x="18" y="135"/>
                    <a:pt x="19" y="135"/>
                  </a:cubicBezTo>
                  <a:cubicBezTo>
                    <a:pt x="27" y="135"/>
                    <a:pt x="34" y="110"/>
                    <a:pt x="38" y="53"/>
                  </a:cubicBezTo>
                  <a:cubicBezTo>
                    <a:pt x="27" y="18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59"/>
            <p:cNvSpPr/>
            <p:nvPr/>
          </p:nvSpPr>
          <p:spPr>
            <a:xfrm>
              <a:off x="4808975" y="5395925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21" y="1"/>
                  </a:moveTo>
                  <a:cubicBezTo>
                    <a:pt x="8" y="1"/>
                    <a:pt x="4" y="25"/>
                    <a:pt x="4" y="58"/>
                  </a:cubicBezTo>
                  <a:cubicBezTo>
                    <a:pt x="0" y="83"/>
                    <a:pt x="4" y="111"/>
                    <a:pt x="21" y="136"/>
                  </a:cubicBezTo>
                  <a:cubicBezTo>
                    <a:pt x="21" y="136"/>
                    <a:pt x="22" y="136"/>
                    <a:pt x="22" y="136"/>
                  </a:cubicBezTo>
                  <a:cubicBezTo>
                    <a:pt x="30" y="136"/>
                    <a:pt x="37" y="109"/>
                    <a:pt x="37" y="70"/>
                  </a:cubicBezTo>
                  <a:cubicBezTo>
                    <a:pt x="41" y="58"/>
                    <a:pt x="37" y="42"/>
                    <a:pt x="37" y="29"/>
                  </a:cubicBezTo>
                  <a:cubicBezTo>
                    <a:pt x="33" y="21"/>
                    <a:pt x="29" y="9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4806400" y="5395725"/>
              <a:ext cx="950" cy="3075"/>
            </a:xfrm>
            <a:custGeom>
              <a:avLst/>
              <a:gdLst/>
              <a:ahLst/>
              <a:cxnLst/>
              <a:rect l="l" t="t" r="r" b="b"/>
              <a:pathLst>
                <a:path w="38" h="123" extrusionOk="0">
                  <a:moveTo>
                    <a:pt x="17" y="0"/>
                  </a:moveTo>
                  <a:cubicBezTo>
                    <a:pt x="13" y="9"/>
                    <a:pt x="9" y="21"/>
                    <a:pt x="5" y="33"/>
                  </a:cubicBezTo>
                  <a:cubicBezTo>
                    <a:pt x="1" y="50"/>
                    <a:pt x="1" y="66"/>
                    <a:pt x="5" y="82"/>
                  </a:cubicBezTo>
                  <a:cubicBezTo>
                    <a:pt x="7" y="108"/>
                    <a:pt x="15" y="123"/>
                    <a:pt x="22" y="123"/>
                  </a:cubicBezTo>
                  <a:cubicBezTo>
                    <a:pt x="26" y="123"/>
                    <a:pt x="30" y="118"/>
                    <a:pt x="33" y="107"/>
                  </a:cubicBezTo>
                  <a:cubicBezTo>
                    <a:pt x="33" y="82"/>
                    <a:pt x="37" y="62"/>
                    <a:pt x="37" y="41"/>
                  </a:cubicBezTo>
                  <a:cubicBezTo>
                    <a:pt x="37" y="29"/>
                    <a:pt x="33" y="21"/>
                    <a:pt x="29" y="9"/>
                  </a:cubicBezTo>
                  <a:cubicBezTo>
                    <a:pt x="25" y="4"/>
                    <a:pt x="21" y="4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4806925" y="5434200"/>
              <a:ext cx="9350" cy="4400"/>
            </a:xfrm>
            <a:custGeom>
              <a:avLst/>
              <a:gdLst/>
              <a:ahLst/>
              <a:cxnLst/>
              <a:rect l="l" t="t" r="r" b="b"/>
              <a:pathLst>
                <a:path w="374" h="176" extrusionOk="0">
                  <a:moveTo>
                    <a:pt x="357" y="0"/>
                  </a:moveTo>
                  <a:cubicBezTo>
                    <a:pt x="328" y="0"/>
                    <a:pt x="295" y="0"/>
                    <a:pt x="271" y="4"/>
                  </a:cubicBezTo>
                  <a:cubicBezTo>
                    <a:pt x="213" y="16"/>
                    <a:pt x="160" y="29"/>
                    <a:pt x="111" y="45"/>
                  </a:cubicBezTo>
                  <a:cubicBezTo>
                    <a:pt x="99" y="49"/>
                    <a:pt x="85" y="51"/>
                    <a:pt x="72" y="51"/>
                  </a:cubicBezTo>
                  <a:cubicBezTo>
                    <a:pt x="60" y="51"/>
                    <a:pt x="47" y="49"/>
                    <a:pt x="37" y="45"/>
                  </a:cubicBezTo>
                  <a:cubicBezTo>
                    <a:pt x="21" y="45"/>
                    <a:pt x="8" y="45"/>
                    <a:pt x="0" y="90"/>
                  </a:cubicBezTo>
                  <a:cubicBezTo>
                    <a:pt x="4" y="156"/>
                    <a:pt x="12" y="156"/>
                    <a:pt x="21" y="164"/>
                  </a:cubicBezTo>
                  <a:cubicBezTo>
                    <a:pt x="26" y="170"/>
                    <a:pt x="32" y="176"/>
                    <a:pt x="38" y="176"/>
                  </a:cubicBezTo>
                  <a:cubicBezTo>
                    <a:pt x="40" y="176"/>
                    <a:pt x="43" y="175"/>
                    <a:pt x="45" y="172"/>
                  </a:cubicBezTo>
                  <a:cubicBezTo>
                    <a:pt x="55" y="162"/>
                    <a:pt x="65" y="159"/>
                    <a:pt x="74" y="159"/>
                  </a:cubicBezTo>
                  <a:cubicBezTo>
                    <a:pt x="83" y="159"/>
                    <a:pt x="92" y="162"/>
                    <a:pt x="103" y="164"/>
                  </a:cubicBezTo>
                  <a:cubicBezTo>
                    <a:pt x="107" y="166"/>
                    <a:pt x="111" y="167"/>
                    <a:pt x="115" y="167"/>
                  </a:cubicBezTo>
                  <a:cubicBezTo>
                    <a:pt x="127" y="167"/>
                    <a:pt x="140" y="160"/>
                    <a:pt x="152" y="160"/>
                  </a:cubicBezTo>
                  <a:lnTo>
                    <a:pt x="263" y="144"/>
                  </a:lnTo>
                  <a:cubicBezTo>
                    <a:pt x="271" y="140"/>
                    <a:pt x="275" y="140"/>
                    <a:pt x="283" y="135"/>
                  </a:cubicBezTo>
                  <a:cubicBezTo>
                    <a:pt x="292" y="131"/>
                    <a:pt x="301" y="123"/>
                    <a:pt x="310" y="123"/>
                  </a:cubicBezTo>
                  <a:cubicBezTo>
                    <a:pt x="317" y="123"/>
                    <a:pt x="325" y="129"/>
                    <a:pt x="332" y="148"/>
                  </a:cubicBezTo>
                  <a:cubicBezTo>
                    <a:pt x="338" y="159"/>
                    <a:pt x="343" y="164"/>
                    <a:pt x="347" y="164"/>
                  </a:cubicBezTo>
                  <a:cubicBezTo>
                    <a:pt x="357" y="164"/>
                    <a:pt x="363" y="130"/>
                    <a:pt x="369" y="82"/>
                  </a:cubicBezTo>
                  <a:cubicBezTo>
                    <a:pt x="373" y="57"/>
                    <a:pt x="369" y="33"/>
                    <a:pt x="361" y="4"/>
                  </a:cubicBezTo>
                  <a:cubicBezTo>
                    <a:pt x="361" y="4"/>
                    <a:pt x="357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4816250" y="5433975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5" y="0"/>
                  </a:moveTo>
                  <a:cubicBezTo>
                    <a:pt x="17" y="0"/>
                    <a:pt x="9" y="14"/>
                    <a:pt x="0" y="50"/>
                  </a:cubicBezTo>
                  <a:cubicBezTo>
                    <a:pt x="6" y="119"/>
                    <a:pt x="15" y="136"/>
                    <a:pt x="24" y="136"/>
                  </a:cubicBezTo>
                  <a:cubicBezTo>
                    <a:pt x="29" y="136"/>
                    <a:pt x="33" y="132"/>
                    <a:pt x="37" y="128"/>
                  </a:cubicBezTo>
                  <a:cubicBezTo>
                    <a:pt x="50" y="116"/>
                    <a:pt x="50" y="91"/>
                    <a:pt x="50" y="34"/>
                  </a:cubicBezTo>
                  <a:cubicBezTo>
                    <a:pt x="41" y="15"/>
                    <a:pt x="3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59"/>
            <p:cNvSpPr/>
            <p:nvPr/>
          </p:nvSpPr>
          <p:spPr>
            <a:xfrm>
              <a:off x="4818000" y="5434525"/>
              <a:ext cx="1250" cy="3325"/>
            </a:xfrm>
            <a:custGeom>
              <a:avLst/>
              <a:gdLst/>
              <a:ahLst/>
              <a:cxnLst/>
              <a:rect l="l" t="t" r="r" b="b"/>
              <a:pathLst>
                <a:path w="50" h="133" extrusionOk="0">
                  <a:moveTo>
                    <a:pt x="27" y="0"/>
                  </a:moveTo>
                  <a:cubicBezTo>
                    <a:pt x="21" y="0"/>
                    <a:pt x="15" y="8"/>
                    <a:pt x="8" y="12"/>
                  </a:cubicBezTo>
                  <a:cubicBezTo>
                    <a:pt x="4" y="36"/>
                    <a:pt x="0" y="57"/>
                    <a:pt x="8" y="81"/>
                  </a:cubicBezTo>
                  <a:cubicBezTo>
                    <a:pt x="12" y="110"/>
                    <a:pt x="19" y="132"/>
                    <a:pt x="26" y="132"/>
                  </a:cubicBezTo>
                  <a:cubicBezTo>
                    <a:pt x="27" y="132"/>
                    <a:pt x="28" y="132"/>
                    <a:pt x="29" y="131"/>
                  </a:cubicBezTo>
                  <a:cubicBezTo>
                    <a:pt x="41" y="122"/>
                    <a:pt x="45" y="86"/>
                    <a:pt x="49" y="32"/>
                  </a:cubicBezTo>
                  <a:cubicBezTo>
                    <a:pt x="41" y="8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59"/>
            <p:cNvSpPr/>
            <p:nvPr/>
          </p:nvSpPr>
          <p:spPr>
            <a:xfrm>
              <a:off x="4802400" y="5435400"/>
              <a:ext cx="750" cy="2600"/>
            </a:xfrm>
            <a:custGeom>
              <a:avLst/>
              <a:gdLst/>
              <a:ahLst/>
              <a:cxnLst/>
              <a:rect l="l" t="t" r="r" b="b"/>
              <a:pathLst>
                <a:path w="30" h="104" extrusionOk="0">
                  <a:moveTo>
                    <a:pt x="19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13" y="1"/>
                    <a:pt x="5" y="1"/>
                    <a:pt x="1" y="30"/>
                  </a:cubicBezTo>
                  <a:cubicBezTo>
                    <a:pt x="1" y="51"/>
                    <a:pt x="5" y="75"/>
                    <a:pt x="5" y="104"/>
                  </a:cubicBezTo>
                  <a:cubicBezTo>
                    <a:pt x="13" y="96"/>
                    <a:pt x="21" y="96"/>
                    <a:pt x="25" y="87"/>
                  </a:cubicBezTo>
                  <a:cubicBezTo>
                    <a:pt x="29" y="75"/>
                    <a:pt x="29" y="63"/>
                    <a:pt x="29" y="51"/>
                  </a:cubicBezTo>
                  <a:cubicBezTo>
                    <a:pt x="29" y="34"/>
                    <a:pt x="29" y="22"/>
                    <a:pt x="25" y="5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59"/>
            <p:cNvSpPr/>
            <p:nvPr/>
          </p:nvSpPr>
          <p:spPr>
            <a:xfrm>
              <a:off x="4812975" y="5355775"/>
              <a:ext cx="15000" cy="5650"/>
            </a:xfrm>
            <a:custGeom>
              <a:avLst/>
              <a:gdLst/>
              <a:ahLst/>
              <a:cxnLst/>
              <a:rect l="l" t="t" r="r" b="b"/>
              <a:pathLst>
                <a:path w="600" h="226" extrusionOk="0">
                  <a:moveTo>
                    <a:pt x="514" y="0"/>
                  </a:moveTo>
                  <a:cubicBezTo>
                    <a:pt x="507" y="0"/>
                    <a:pt x="499" y="21"/>
                    <a:pt x="488" y="64"/>
                  </a:cubicBezTo>
                  <a:cubicBezTo>
                    <a:pt x="477" y="17"/>
                    <a:pt x="465" y="8"/>
                    <a:pt x="452" y="8"/>
                  </a:cubicBezTo>
                  <a:cubicBezTo>
                    <a:pt x="444" y="8"/>
                    <a:pt x="435" y="12"/>
                    <a:pt x="426" y="12"/>
                  </a:cubicBezTo>
                  <a:cubicBezTo>
                    <a:pt x="424" y="12"/>
                    <a:pt x="421" y="11"/>
                    <a:pt x="419" y="10"/>
                  </a:cubicBezTo>
                  <a:cubicBezTo>
                    <a:pt x="417" y="10"/>
                    <a:pt x="416" y="10"/>
                    <a:pt x="414" y="10"/>
                  </a:cubicBezTo>
                  <a:cubicBezTo>
                    <a:pt x="403" y="10"/>
                    <a:pt x="388" y="23"/>
                    <a:pt x="374" y="23"/>
                  </a:cubicBezTo>
                  <a:cubicBezTo>
                    <a:pt x="347" y="25"/>
                    <a:pt x="320" y="35"/>
                    <a:pt x="291" y="35"/>
                  </a:cubicBezTo>
                  <a:cubicBezTo>
                    <a:pt x="275" y="35"/>
                    <a:pt x="259" y="32"/>
                    <a:pt x="242" y="23"/>
                  </a:cubicBezTo>
                  <a:cubicBezTo>
                    <a:pt x="238" y="21"/>
                    <a:pt x="234" y="20"/>
                    <a:pt x="230" y="20"/>
                  </a:cubicBezTo>
                  <a:cubicBezTo>
                    <a:pt x="218" y="20"/>
                    <a:pt x="205" y="28"/>
                    <a:pt x="193" y="31"/>
                  </a:cubicBezTo>
                  <a:cubicBezTo>
                    <a:pt x="185" y="27"/>
                    <a:pt x="177" y="27"/>
                    <a:pt x="172" y="23"/>
                  </a:cubicBezTo>
                  <a:cubicBezTo>
                    <a:pt x="155" y="20"/>
                    <a:pt x="139" y="12"/>
                    <a:pt x="124" y="12"/>
                  </a:cubicBezTo>
                  <a:cubicBezTo>
                    <a:pt x="114" y="12"/>
                    <a:pt x="104" y="15"/>
                    <a:pt x="95" y="27"/>
                  </a:cubicBezTo>
                  <a:cubicBezTo>
                    <a:pt x="88" y="34"/>
                    <a:pt x="81" y="36"/>
                    <a:pt x="74" y="36"/>
                  </a:cubicBezTo>
                  <a:cubicBezTo>
                    <a:pt x="61" y="36"/>
                    <a:pt x="48" y="27"/>
                    <a:pt x="37" y="27"/>
                  </a:cubicBezTo>
                  <a:cubicBezTo>
                    <a:pt x="29" y="27"/>
                    <a:pt x="17" y="31"/>
                    <a:pt x="12" y="39"/>
                  </a:cubicBezTo>
                  <a:cubicBezTo>
                    <a:pt x="8" y="47"/>
                    <a:pt x="4" y="60"/>
                    <a:pt x="4" y="72"/>
                  </a:cubicBezTo>
                  <a:cubicBezTo>
                    <a:pt x="0" y="80"/>
                    <a:pt x="0" y="84"/>
                    <a:pt x="4" y="92"/>
                  </a:cubicBezTo>
                  <a:cubicBezTo>
                    <a:pt x="4" y="113"/>
                    <a:pt x="4" y="129"/>
                    <a:pt x="4" y="146"/>
                  </a:cubicBezTo>
                  <a:cubicBezTo>
                    <a:pt x="8" y="150"/>
                    <a:pt x="12" y="154"/>
                    <a:pt x="12" y="154"/>
                  </a:cubicBezTo>
                  <a:lnTo>
                    <a:pt x="95" y="142"/>
                  </a:lnTo>
                  <a:cubicBezTo>
                    <a:pt x="95" y="142"/>
                    <a:pt x="99" y="146"/>
                    <a:pt x="103" y="146"/>
                  </a:cubicBezTo>
                  <a:cubicBezTo>
                    <a:pt x="106" y="149"/>
                    <a:pt x="114" y="157"/>
                    <a:pt x="119" y="157"/>
                  </a:cubicBezTo>
                  <a:cubicBezTo>
                    <a:pt x="121" y="157"/>
                    <a:pt x="122" y="156"/>
                    <a:pt x="123" y="154"/>
                  </a:cubicBezTo>
                  <a:cubicBezTo>
                    <a:pt x="130" y="140"/>
                    <a:pt x="145" y="132"/>
                    <a:pt x="160" y="132"/>
                  </a:cubicBezTo>
                  <a:cubicBezTo>
                    <a:pt x="163" y="132"/>
                    <a:pt x="166" y="133"/>
                    <a:pt x="168" y="133"/>
                  </a:cubicBezTo>
                  <a:cubicBezTo>
                    <a:pt x="197" y="142"/>
                    <a:pt x="226" y="158"/>
                    <a:pt x="250" y="170"/>
                  </a:cubicBezTo>
                  <a:cubicBezTo>
                    <a:pt x="283" y="183"/>
                    <a:pt x="308" y="203"/>
                    <a:pt x="337" y="224"/>
                  </a:cubicBezTo>
                  <a:cubicBezTo>
                    <a:pt x="338" y="225"/>
                    <a:pt x="339" y="225"/>
                    <a:pt x="340" y="225"/>
                  </a:cubicBezTo>
                  <a:cubicBezTo>
                    <a:pt x="347" y="225"/>
                    <a:pt x="353" y="211"/>
                    <a:pt x="363" y="211"/>
                  </a:cubicBezTo>
                  <a:cubicBezTo>
                    <a:pt x="363" y="211"/>
                    <a:pt x="364" y="211"/>
                    <a:pt x="365" y="211"/>
                  </a:cubicBezTo>
                  <a:cubicBezTo>
                    <a:pt x="366" y="212"/>
                    <a:pt x="367" y="212"/>
                    <a:pt x="367" y="212"/>
                  </a:cubicBezTo>
                  <a:cubicBezTo>
                    <a:pt x="377" y="212"/>
                    <a:pt x="387" y="193"/>
                    <a:pt x="397" y="193"/>
                  </a:cubicBezTo>
                  <a:cubicBezTo>
                    <a:pt x="403" y="193"/>
                    <a:pt x="409" y="199"/>
                    <a:pt x="415" y="220"/>
                  </a:cubicBezTo>
                  <a:lnTo>
                    <a:pt x="488" y="125"/>
                  </a:lnTo>
                  <a:cubicBezTo>
                    <a:pt x="497" y="158"/>
                    <a:pt x="509" y="162"/>
                    <a:pt x="521" y="166"/>
                  </a:cubicBezTo>
                  <a:cubicBezTo>
                    <a:pt x="531" y="166"/>
                    <a:pt x="549" y="151"/>
                    <a:pt x="566" y="151"/>
                  </a:cubicBezTo>
                  <a:cubicBezTo>
                    <a:pt x="570" y="151"/>
                    <a:pt x="575" y="152"/>
                    <a:pt x="579" y="154"/>
                  </a:cubicBezTo>
                  <a:cubicBezTo>
                    <a:pt x="579" y="154"/>
                    <a:pt x="580" y="154"/>
                    <a:pt x="580" y="154"/>
                  </a:cubicBezTo>
                  <a:cubicBezTo>
                    <a:pt x="588" y="154"/>
                    <a:pt x="595" y="126"/>
                    <a:pt x="599" y="72"/>
                  </a:cubicBezTo>
                  <a:cubicBezTo>
                    <a:pt x="599" y="31"/>
                    <a:pt x="593" y="14"/>
                    <a:pt x="585" y="14"/>
                  </a:cubicBezTo>
                  <a:cubicBezTo>
                    <a:pt x="584" y="14"/>
                    <a:pt x="584" y="14"/>
                    <a:pt x="583" y="14"/>
                  </a:cubicBezTo>
                  <a:cubicBezTo>
                    <a:pt x="575" y="17"/>
                    <a:pt x="566" y="19"/>
                    <a:pt x="558" y="19"/>
                  </a:cubicBezTo>
                  <a:cubicBezTo>
                    <a:pt x="543" y="19"/>
                    <a:pt x="528" y="13"/>
                    <a:pt x="517" y="2"/>
                  </a:cubicBezTo>
                  <a:cubicBezTo>
                    <a:pt x="516" y="1"/>
                    <a:pt x="515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4804975" y="5355825"/>
              <a:ext cx="2375" cy="3125"/>
            </a:xfrm>
            <a:custGeom>
              <a:avLst/>
              <a:gdLst/>
              <a:ahLst/>
              <a:cxnLst/>
              <a:rect l="l" t="t" r="r" b="b"/>
              <a:pathLst>
                <a:path w="95" h="125" extrusionOk="0">
                  <a:moveTo>
                    <a:pt x="25" y="0"/>
                  </a:moveTo>
                  <a:cubicBezTo>
                    <a:pt x="12" y="8"/>
                    <a:pt x="12" y="8"/>
                    <a:pt x="0" y="66"/>
                  </a:cubicBezTo>
                  <a:cubicBezTo>
                    <a:pt x="4" y="111"/>
                    <a:pt x="12" y="119"/>
                    <a:pt x="21" y="119"/>
                  </a:cubicBezTo>
                  <a:cubicBezTo>
                    <a:pt x="22" y="119"/>
                    <a:pt x="23" y="120"/>
                    <a:pt x="24" y="120"/>
                  </a:cubicBezTo>
                  <a:cubicBezTo>
                    <a:pt x="34" y="120"/>
                    <a:pt x="45" y="108"/>
                    <a:pt x="56" y="108"/>
                  </a:cubicBezTo>
                  <a:cubicBezTo>
                    <a:pt x="62" y="108"/>
                    <a:pt x="68" y="112"/>
                    <a:pt x="74" y="123"/>
                  </a:cubicBezTo>
                  <a:cubicBezTo>
                    <a:pt x="74" y="124"/>
                    <a:pt x="74" y="125"/>
                    <a:pt x="74" y="125"/>
                  </a:cubicBezTo>
                  <a:cubicBezTo>
                    <a:pt x="74" y="125"/>
                    <a:pt x="75" y="122"/>
                    <a:pt x="78" y="119"/>
                  </a:cubicBezTo>
                  <a:cubicBezTo>
                    <a:pt x="86" y="99"/>
                    <a:pt x="94" y="74"/>
                    <a:pt x="90" y="53"/>
                  </a:cubicBezTo>
                  <a:cubicBezTo>
                    <a:pt x="90" y="21"/>
                    <a:pt x="86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59"/>
            <p:cNvSpPr/>
            <p:nvPr/>
          </p:nvSpPr>
          <p:spPr>
            <a:xfrm>
              <a:off x="4809075" y="5355500"/>
              <a:ext cx="1150" cy="3400"/>
            </a:xfrm>
            <a:custGeom>
              <a:avLst/>
              <a:gdLst/>
              <a:ahLst/>
              <a:cxnLst/>
              <a:rect l="l" t="t" r="r" b="b"/>
              <a:pathLst>
                <a:path w="46" h="136" extrusionOk="0">
                  <a:moveTo>
                    <a:pt x="34" y="0"/>
                  </a:moveTo>
                  <a:cubicBezTo>
                    <a:pt x="34" y="0"/>
                    <a:pt x="33" y="0"/>
                    <a:pt x="33" y="1"/>
                  </a:cubicBezTo>
                  <a:cubicBezTo>
                    <a:pt x="21" y="9"/>
                    <a:pt x="13" y="21"/>
                    <a:pt x="8" y="34"/>
                  </a:cubicBezTo>
                  <a:cubicBezTo>
                    <a:pt x="0" y="62"/>
                    <a:pt x="4" y="95"/>
                    <a:pt x="13" y="124"/>
                  </a:cubicBezTo>
                  <a:cubicBezTo>
                    <a:pt x="18" y="130"/>
                    <a:pt x="22" y="136"/>
                    <a:pt x="27" y="136"/>
                  </a:cubicBezTo>
                  <a:cubicBezTo>
                    <a:pt x="29" y="136"/>
                    <a:pt x="31" y="135"/>
                    <a:pt x="33" y="132"/>
                  </a:cubicBezTo>
                  <a:cubicBezTo>
                    <a:pt x="41" y="112"/>
                    <a:pt x="45" y="87"/>
                    <a:pt x="45" y="66"/>
                  </a:cubicBezTo>
                  <a:cubicBezTo>
                    <a:pt x="42" y="21"/>
                    <a:pt x="38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59"/>
            <p:cNvSpPr/>
            <p:nvPr/>
          </p:nvSpPr>
          <p:spPr>
            <a:xfrm>
              <a:off x="4810700" y="5355925"/>
              <a:ext cx="1050" cy="3550"/>
            </a:xfrm>
            <a:custGeom>
              <a:avLst/>
              <a:gdLst/>
              <a:ahLst/>
              <a:cxnLst/>
              <a:rect l="l" t="t" r="r" b="b"/>
              <a:pathLst>
                <a:path w="42" h="142" extrusionOk="0">
                  <a:moveTo>
                    <a:pt x="20" y="0"/>
                  </a:moveTo>
                  <a:cubicBezTo>
                    <a:pt x="15" y="0"/>
                    <a:pt x="10" y="6"/>
                    <a:pt x="5" y="13"/>
                  </a:cubicBezTo>
                  <a:cubicBezTo>
                    <a:pt x="1" y="33"/>
                    <a:pt x="1" y="54"/>
                    <a:pt x="1" y="74"/>
                  </a:cubicBezTo>
                  <a:cubicBezTo>
                    <a:pt x="5" y="111"/>
                    <a:pt x="15" y="141"/>
                    <a:pt x="23" y="141"/>
                  </a:cubicBezTo>
                  <a:cubicBezTo>
                    <a:pt x="24" y="141"/>
                    <a:pt x="25" y="141"/>
                    <a:pt x="25" y="140"/>
                  </a:cubicBezTo>
                  <a:cubicBezTo>
                    <a:pt x="38" y="107"/>
                    <a:pt x="42" y="74"/>
                    <a:pt x="42" y="45"/>
                  </a:cubicBezTo>
                  <a:cubicBezTo>
                    <a:pt x="35" y="12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59"/>
            <p:cNvSpPr/>
            <p:nvPr/>
          </p:nvSpPr>
          <p:spPr>
            <a:xfrm>
              <a:off x="4811950" y="5356050"/>
              <a:ext cx="825" cy="3500"/>
            </a:xfrm>
            <a:custGeom>
              <a:avLst/>
              <a:gdLst/>
              <a:ahLst/>
              <a:cxnLst/>
              <a:rect l="l" t="t" r="r" b="b"/>
              <a:pathLst>
                <a:path w="33" h="140" extrusionOk="0">
                  <a:moveTo>
                    <a:pt x="18" y="1"/>
                  </a:moveTo>
                  <a:cubicBezTo>
                    <a:pt x="13" y="1"/>
                    <a:pt x="8" y="18"/>
                    <a:pt x="0" y="53"/>
                  </a:cubicBezTo>
                  <a:cubicBezTo>
                    <a:pt x="0" y="114"/>
                    <a:pt x="8" y="135"/>
                    <a:pt x="17" y="139"/>
                  </a:cubicBezTo>
                  <a:cubicBezTo>
                    <a:pt x="17" y="140"/>
                    <a:pt x="18" y="140"/>
                    <a:pt x="19" y="140"/>
                  </a:cubicBezTo>
                  <a:cubicBezTo>
                    <a:pt x="26" y="140"/>
                    <a:pt x="33" y="102"/>
                    <a:pt x="33" y="57"/>
                  </a:cubicBezTo>
                  <a:cubicBezTo>
                    <a:pt x="27" y="19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59"/>
            <p:cNvSpPr/>
            <p:nvPr/>
          </p:nvSpPr>
          <p:spPr>
            <a:xfrm>
              <a:off x="4807950" y="5355750"/>
              <a:ext cx="825" cy="2775"/>
            </a:xfrm>
            <a:custGeom>
              <a:avLst/>
              <a:gdLst/>
              <a:ahLst/>
              <a:cxnLst/>
              <a:rect l="l" t="t" r="r" b="b"/>
              <a:pathLst>
                <a:path w="33" h="111" extrusionOk="0">
                  <a:moveTo>
                    <a:pt x="18" y="0"/>
                  </a:moveTo>
                  <a:cubicBezTo>
                    <a:pt x="12" y="0"/>
                    <a:pt x="6" y="15"/>
                    <a:pt x="0" y="44"/>
                  </a:cubicBezTo>
                  <a:cubicBezTo>
                    <a:pt x="6" y="97"/>
                    <a:pt x="12" y="110"/>
                    <a:pt x="18" y="110"/>
                  </a:cubicBezTo>
                  <a:cubicBezTo>
                    <a:pt x="20" y="110"/>
                    <a:pt x="22" y="108"/>
                    <a:pt x="25" y="106"/>
                  </a:cubicBezTo>
                  <a:cubicBezTo>
                    <a:pt x="33" y="85"/>
                    <a:pt x="33" y="65"/>
                    <a:pt x="33" y="44"/>
                  </a:cubicBezTo>
                  <a:cubicBezTo>
                    <a:pt x="33" y="32"/>
                    <a:pt x="29" y="20"/>
                    <a:pt x="25" y="7"/>
                  </a:cubicBezTo>
                  <a:cubicBezTo>
                    <a:pt x="22" y="3"/>
                    <a:pt x="20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59"/>
            <p:cNvSpPr/>
            <p:nvPr/>
          </p:nvSpPr>
          <p:spPr>
            <a:xfrm>
              <a:off x="4827950" y="535602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8" y="0"/>
                  </a:moveTo>
                  <a:cubicBezTo>
                    <a:pt x="16" y="0"/>
                    <a:pt x="14" y="2"/>
                    <a:pt x="13" y="4"/>
                  </a:cubicBezTo>
                  <a:cubicBezTo>
                    <a:pt x="4" y="33"/>
                    <a:pt x="0" y="66"/>
                    <a:pt x="8" y="95"/>
                  </a:cubicBezTo>
                  <a:lnTo>
                    <a:pt x="25" y="111"/>
                  </a:lnTo>
                  <a:cubicBezTo>
                    <a:pt x="33" y="78"/>
                    <a:pt x="33" y="45"/>
                    <a:pt x="29" y="17"/>
                  </a:cubicBezTo>
                  <a:cubicBezTo>
                    <a:pt x="26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59"/>
            <p:cNvSpPr/>
            <p:nvPr/>
          </p:nvSpPr>
          <p:spPr>
            <a:xfrm>
              <a:off x="4811225" y="5447725"/>
              <a:ext cx="10600" cy="3650"/>
            </a:xfrm>
            <a:custGeom>
              <a:avLst/>
              <a:gdLst/>
              <a:ahLst/>
              <a:cxnLst/>
              <a:rect l="l" t="t" r="r" b="b"/>
              <a:pathLst>
                <a:path w="424" h="146" extrusionOk="0">
                  <a:moveTo>
                    <a:pt x="374" y="5"/>
                  </a:moveTo>
                  <a:cubicBezTo>
                    <a:pt x="349" y="9"/>
                    <a:pt x="329" y="9"/>
                    <a:pt x="308" y="13"/>
                  </a:cubicBezTo>
                  <a:cubicBezTo>
                    <a:pt x="259" y="13"/>
                    <a:pt x="214" y="17"/>
                    <a:pt x="169" y="21"/>
                  </a:cubicBezTo>
                  <a:cubicBezTo>
                    <a:pt x="166" y="22"/>
                    <a:pt x="163" y="22"/>
                    <a:pt x="161" y="22"/>
                  </a:cubicBezTo>
                  <a:cubicBezTo>
                    <a:pt x="146" y="22"/>
                    <a:pt x="133" y="18"/>
                    <a:pt x="120" y="18"/>
                  </a:cubicBezTo>
                  <a:cubicBezTo>
                    <a:pt x="106" y="18"/>
                    <a:pt x="92" y="22"/>
                    <a:pt x="78" y="42"/>
                  </a:cubicBezTo>
                  <a:cubicBezTo>
                    <a:pt x="78" y="42"/>
                    <a:pt x="77" y="43"/>
                    <a:pt x="76" y="43"/>
                  </a:cubicBezTo>
                  <a:cubicBezTo>
                    <a:pt x="72" y="43"/>
                    <a:pt x="65" y="33"/>
                    <a:pt x="62" y="29"/>
                  </a:cubicBezTo>
                  <a:cubicBezTo>
                    <a:pt x="55" y="22"/>
                    <a:pt x="48" y="18"/>
                    <a:pt x="40" y="18"/>
                  </a:cubicBezTo>
                  <a:cubicBezTo>
                    <a:pt x="27" y="18"/>
                    <a:pt x="14" y="33"/>
                    <a:pt x="0" y="79"/>
                  </a:cubicBezTo>
                  <a:cubicBezTo>
                    <a:pt x="12" y="114"/>
                    <a:pt x="24" y="131"/>
                    <a:pt x="36" y="131"/>
                  </a:cubicBezTo>
                  <a:cubicBezTo>
                    <a:pt x="41" y="131"/>
                    <a:pt x="45" y="128"/>
                    <a:pt x="50" y="124"/>
                  </a:cubicBezTo>
                  <a:cubicBezTo>
                    <a:pt x="56" y="119"/>
                    <a:pt x="62" y="117"/>
                    <a:pt x="68" y="117"/>
                  </a:cubicBezTo>
                  <a:cubicBezTo>
                    <a:pt x="76" y="117"/>
                    <a:pt x="85" y="122"/>
                    <a:pt x="95" y="132"/>
                  </a:cubicBezTo>
                  <a:cubicBezTo>
                    <a:pt x="107" y="141"/>
                    <a:pt x="122" y="146"/>
                    <a:pt x="137" y="146"/>
                  </a:cubicBezTo>
                  <a:cubicBezTo>
                    <a:pt x="142" y="146"/>
                    <a:pt x="147" y="145"/>
                    <a:pt x="152" y="144"/>
                  </a:cubicBezTo>
                  <a:cubicBezTo>
                    <a:pt x="230" y="144"/>
                    <a:pt x="304" y="140"/>
                    <a:pt x="382" y="136"/>
                  </a:cubicBezTo>
                  <a:cubicBezTo>
                    <a:pt x="398" y="136"/>
                    <a:pt x="411" y="132"/>
                    <a:pt x="423" y="91"/>
                  </a:cubicBezTo>
                  <a:lnTo>
                    <a:pt x="423" y="34"/>
                  </a:lnTo>
                  <a:cubicBezTo>
                    <a:pt x="407" y="1"/>
                    <a:pt x="390" y="9"/>
                    <a:pt x="37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59"/>
            <p:cNvSpPr/>
            <p:nvPr/>
          </p:nvSpPr>
          <p:spPr>
            <a:xfrm>
              <a:off x="4810100" y="5448625"/>
              <a:ext cx="950" cy="2000"/>
            </a:xfrm>
            <a:custGeom>
              <a:avLst/>
              <a:gdLst/>
              <a:ahLst/>
              <a:cxnLst/>
              <a:rect l="l" t="t" r="r" b="b"/>
              <a:pathLst>
                <a:path w="38" h="80" extrusionOk="0">
                  <a:moveTo>
                    <a:pt x="18" y="0"/>
                  </a:moveTo>
                  <a:cubicBezTo>
                    <a:pt x="12" y="0"/>
                    <a:pt x="6" y="9"/>
                    <a:pt x="0" y="34"/>
                  </a:cubicBezTo>
                  <a:cubicBezTo>
                    <a:pt x="8" y="64"/>
                    <a:pt x="14" y="79"/>
                    <a:pt x="19" y="79"/>
                  </a:cubicBezTo>
                  <a:cubicBezTo>
                    <a:pt x="25" y="79"/>
                    <a:pt x="31" y="61"/>
                    <a:pt x="37" y="22"/>
                  </a:cubicBezTo>
                  <a:cubicBezTo>
                    <a:pt x="31" y="11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59"/>
            <p:cNvSpPr/>
            <p:nvPr/>
          </p:nvSpPr>
          <p:spPr>
            <a:xfrm>
              <a:off x="4803225" y="5460875"/>
              <a:ext cx="10075" cy="3500"/>
            </a:xfrm>
            <a:custGeom>
              <a:avLst/>
              <a:gdLst/>
              <a:ahLst/>
              <a:cxnLst/>
              <a:rect l="l" t="t" r="r" b="b"/>
              <a:pathLst>
                <a:path w="403" h="140" extrusionOk="0">
                  <a:moveTo>
                    <a:pt x="64" y="0"/>
                  </a:moveTo>
                  <a:cubicBezTo>
                    <a:pt x="53" y="0"/>
                    <a:pt x="41" y="2"/>
                    <a:pt x="29" y="8"/>
                  </a:cubicBezTo>
                  <a:cubicBezTo>
                    <a:pt x="21" y="12"/>
                    <a:pt x="13" y="29"/>
                    <a:pt x="0" y="41"/>
                  </a:cubicBezTo>
                  <a:cubicBezTo>
                    <a:pt x="9" y="115"/>
                    <a:pt x="17" y="123"/>
                    <a:pt x="29" y="123"/>
                  </a:cubicBezTo>
                  <a:cubicBezTo>
                    <a:pt x="35" y="125"/>
                    <a:pt x="43" y="125"/>
                    <a:pt x="52" y="125"/>
                  </a:cubicBezTo>
                  <a:cubicBezTo>
                    <a:pt x="61" y="125"/>
                    <a:pt x="70" y="125"/>
                    <a:pt x="78" y="127"/>
                  </a:cubicBezTo>
                  <a:cubicBezTo>
                    <a:pt x="132" y="131"/>
                    <a:pt x="185" y="139"/>
                    <a:pt x="242" y="139"/>
                  </a:cubicBezTo>
                  <a:cubicBezTo>
                    <a:pt x="271" y="135"/>
                    <a:pt x="296" y="131"/>
                    <a:pt x="320" y="123"/>
                  </a:cubicBezTo>
                  <a:lnTo>
                    <a:pt x="374" y="123"/>
                  </a:lnTo>
                  <a:cubicBezTo>
                    <a:pt x="382" y="123"/>
                    <a:pt x="390" y="115"/>
                    <a:pt x="394" y="107"/>
                  </a:cubicBezTo>
                  <a:cubicBezTo>
                    <a:pt x="398" y="90"/>
                    <a:pt x="402" y="74"/>
                    <a:pt x="402" y="61"/>
                  </a:cubicBezTo>
                  <a:cubicBezTo>
                    <a:pt x="402" y="45"/>
                    <a:pt x="398" y="33"/>
                    <a:pt x="394" y="20"/>
                  </a:cubicBezTo>
                  <a:cubicBezTo>
                    <a:pt x="390" y="8"/>
                    <a:pt x="386" y="8"/>
                    <a:pt x="378" y="8"/>
                  </a:cubicBezTo>
                  <a:cubicBezTo>
                    <a:pt x="345" y="12"/>
                    <a:pt x="312" y="20"/>
                    <a:pt x="279" y="20"/>
                  </a:cubicBezTo>
                  <a:cubicBezTo>
                    <a:pt x="238" y="20"/>
                    <a:pt x="193" y="20"/>
                    <a:pt x="152" y="16"/>
                  </a:cubicBezTo>
                  <a:cubicBezTo>
                    <a:pt x="123" y="13"/>
                    <a:pt x="9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59"/>
            <p:cNvSpPr/>
            <p:nvPr/>
          </p:nvSpPr>
          <p:spPr>
            <a:xfrm>
              <a:off x="4801175" y="5461000"/>
              <a:ext cx="1775" cy="2950"/>
            </a:xfrm>
            <a:custGeom>
              <a:avLst/>
              <a:gdLst/>
              <a:ahLst/>
              <a:cxnLst/>
              <a:rect l="l" t="t" r="r" b="b"/>
              <a:pathLst>
                <a:path w="71" h="118" extrusionOk="0">
                  <a:moveTo>
                    <a:pt x="34" y="0"/>
                  </a:moveTo>
                  <a:cubicBezTo>
                    <a:pt x="22" y="0"/>
                    <a:pt x="11" y="11"/>
                    <a:pt x="0" y="44"/>
                  </a:cubicBezTo>
                  <a:cubicBezTo>
                    <a:pt x="13" y="104"/>
                    <a:pt x="26" y="118"/>
                    <a:pt x="39" y="118"/>
                  </a:cubicBezTo>
                  <a:cubicBezTo>
                    <a:pt x="47" y="118"/>
                    <a:pt x="54" y="113"/>
                    <a:pt x="62" y="110"/>
                  </a:cubicBezTo>
                  <a:cubicBezTo>
                    <a:pt x="66" y="93"/>
                    <a:pt x="70" y="77"/>
                    <a:pt x="70" y="61"/>
                  </a:cubicBezTo>
                  <a:cubicBezTo>
                    <a:pt x="70" y="44"/>
                    <a:pt x="66" y="32"/>
                    <a:pt x="62" y="15"/>
                  </a:cubicBezTo>
                  <a:cubicBezTo>
                    <a:pt x="52" y="8"/>
                    <a:pt x="43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59"/>
            <p:cNvSpPr/>
            <p:nvPr/>
          </p:nvSpPr>
          <p:spPr>
            <a:xfrm>
              <a:off x="4798700" y="5461275"/>
              <a:ext cx="1775" cy="3000"/>
            </a:xfrm>
            <a:custGeom>
              <a:avLst/>
              <a:gdLst/>
              <a:ahLst/>
              <a:cxnLst/>
              <a:rect l="l" t="t" r="r" b="b"/>
              <a:pathLst>
                <a:path w="71" h="120" extrusionOk="0">
                  <a:moveTo>
                    <a:pt x="50" y="0"/>
                  </a:moveTo>
                  <a:cubicBezTo>
                    <a:pt x="34" y="4"/>
                    <a:pt x="21" y="13"/>
                    <a:pt x="13" y="25"/>
                  </a:cubicBezTo>
                  <a:cubicBezTo>
                    <a:pt x="5" y="45"/>
                    <a:pt x="1" y="66"/>
                    <a:pt x="1" y="86"/>
                  </a:cubicBezTo>
                  <a:cubicBezTo>
                    <a:pt x="5" y="99"/>
                    <a:pt x="9" y="119"/>
                    <a:pt x="13" y="119"/>
                  </a:cubicBezTo>
                  <a:cubicBezTo>
                    <a:pt x="25" y="115"/>
                    <a:pt x="42" y="115"/>
                    <a:pt x="54" y="111"/>
                  </a:cubicBezTo>
                  <a:cubicBezTo>
                    <a:pt x="58" y="107"/>
                    <a:pt x="58" y="107"/>
                    <a:pt x="71" y="33"/>
                  </a:cubicBezTo>
                  <a:cubicBezTo>
                    <a:pt x="62" y="21"/>
                    <a:pt x="5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59"/>
            <p:cNvSpPr/>
            <p:nvPr/>
          </p:nvSpPr>
          <p:spPr>
            <a:xfrm>
              <a:off x="4796975" y="5461450"/>
              <a:ext cx="825" cy="2150"/>
            </a:xfrm>
            <a:custGeom>
              <a:avLst/>
              <a:gdLst/>
              <a:ahLst/>
              <a:cxnLst/>
              <a:rect l="l" t="t" r="r" b="b"/>
              <a:pathLst>
                <a:path w="33" h="86" extrusionOk="0">
                  <a:moveTo>
                    <a:pt x="16" y="0"/>
                  </a:moveTo>
                  <a:cubicBezTo>
                    <a:pt x="12" y="0"/>
                    <a:pt x="8" y="16"/>
                    <a:pt x="0" y="47"/>
                  </a:cubicBezTo>
                  <a:cubicBezTo>
                    <a:pt x="4" y="72"/>
                    <a:pt x="9" y="85"/>
                    <a:pt x="15" y="85"/>
                  </a:cubicBezTo>
                  <a:cubicBezTo>
                    <a:pt x="21" y="85"/>
                    <a:pt x="27" y="73"/>
                    <a:pt x="33" y="47"/>
                  </a:cubicBezTo>
                  <a:cubicBezTo>
                    <a:pt x="25" y="1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4810700" y="5342200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24" y="0"/>
                  </a:moveTo>
                  <a:cubicBezTo>
                    <a:pt x="18" y="0"/>
                    <a:pt x="11" y="13"/>
                    <a:pt x="5" y="28"/>
                  </a:cubicBezTo>
                  <a:cubicBezTo>
                    <a:pt x="1" y="53"/>
                    <a:pt x="1" y="77"/>
                    <a:pt x="5" y="98"/>
                  </a:cubicBezTo>
                  <a:cubicBezTo>
                    <a:pt x="13" y="110"/>
                    <a:pt x="21" y="114"/>
                    <a:pt x="25" y="114"/>
                  </a:cubicBezTo>
                  <a:cubicBezTo>
                    <a:pt x="34" y="114"/>
                    <a:pt x="42" y="94"/>
                    <a:pt x="42" y="40"/>
                  </a:cubicBezTo>
                  <a:cubicBezTo>
                    <a:pt x="36" y="11"/>
                    <a:pt x="30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59"/>
            <p:cNvSpPr/>
            <p:nvPr/>
          </p:nvSpPr>
          <p:spPr>
            <a:xfrm>
              <a:off x="4818000" y="5342375"/>
              <a:ext cx="850" cy="2725"/>
            </a:xfrm>
            <a:custGeom>
              <a:avLst/>
              <a:gdLst/>
              <a:ahLst/>
              <a:cxnLst/>
              <a:rect l="l" t="t" r="r" b="b"/>
              <a:pathLst>
                <a:path w="34" h="109" extrusionOk="0">
                  <a:moveTo>
                    <a:pt x="16" y="1"/>
                  </a:moveTo>
                  <a:cubicBezTo>
                    <a:pt x="13" y="1"/>
                    <a:pt x="11" y="2"/>
                    <a:pt x="8" y="5"/>
                  </a:cubicBezTo>
                  <a:cubicBezTo>
                    <a:pt x="0" y="13"/>
                    <a:pt x="0" y="25"/>
                    <a:pt x="0" y="38"/>
                  </a:cubicBezTo>
                  <a:cubicBezTo>
                    <a:pt x="0" y="58"/>
                    <a:pt x="0" y="79"/>
                    <a:pt x="4" y="95"/>
                  </a:cubicBezTo>
                  <a:cubicBezTo>
                    <a:pt x="8" y="104"/>
                    <a:pt x="11" y="109"/>
                    <a:pt x="14" y="109"/>
                  </a:cubicBezTo>
                  <a:cubicBezTo>
                    <a:pt x="20" y="109"/>
                    <a:pt x="25" y="88"/>
                    <a:pt x="33" y="46"/>
                  </a:cubicBezTo>
                  <a:cubicBezTo>
                    <a:pt x="27" y="11"/>
                    <a:pt x="21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9"/>
            <p:cNvSpPr/>
            <p:nvPr/>
          </p:nvSpPr>
          <p:spPr>
            <a:xfrm>
              <a:off x="4812150" y="5342275"/>
              <a:ext cx="5350" cy="3600"/>
            </a:xfrm>
            <a:custGeom>
              <a:avLst/>
              <a:gdLst/>
              <a:ahLst/>
              <a:cxnLst/>
              <a:rect l="l" t="t" r="r" b="b"/>
              <a:pathLst>
                <a:path w="214" h="144" extrusionOk="0">
                  <a:moveTo>
                    <a:pt x="25" y="1"/>
                  </a:moveTo>
                  <a:cubicBezTo>
                    <a:pt x="17" y="1"/>
                    <a:pt x="9" y="13"/>
                    <a:pt x="0" y="37"/>
                  </a:cubicBezTo>
                  <a:cubicBezTo>
                    <a:pt x="7" y="118"/>
                    <a:pt x="16" y="144"/>
                    <a:pt x="26" y="144"/>
                  </a:cubicBezTo>
                  <a:cubicBezTo>
                    <a:pt x="29" y="144"/>
                    <a:pt x="31" y="142"/>
                    <a:pt x="33" y="140"/>
                  </a:cubicBezTo>
                  <a:cubicBezTo>
                    <a:pt x="40" y="134"/>
                    <a:pt x="47" y="132"/>
                    <a:pt x="53" y="132"/>
                  </a:cubicBezTo>
                  <a:cubicBezTo>
                    <a:pt x="68" y="132"/>
                    <a:pt x="83" y="142"/>
                    <a:pt x="97" y="142"/>
                  </a:cubicBezTo>
                  <a:cubicBezTo>
                    <a:pt x="101" y="142"/>
                    <a:pt x="104" y="141"/>
                    <a:pt x="107" y="140"/>
                  </a:cubicBezTo>
                  <a:cubicBezTo>
                    <a:pt x="109" y="140"/>
                    <a:pt x="112" y="139"/>
                    <a:pt x="114" y="139"/>
                  </a:cubicBezTo>
                  <a:cubicBezTo>
                    <a:pt x="123" y="139"/>
                    <a:pt x="132" y="142"/>
                    <a:pt x="139" y="142"/>
                  </a:cubicBezTo>
                  <a:cubicBezTo>
                    <a:pt x="149" y="142"/>
                    <a:pt x="158" y="138"/>
                    <a:pt x="169" y="120"/>
                  </a:cubicBezTo>
                  <a:cubicBezTo>
                    <a:pt x="169" y="118"/>
                    <a:pt x="170" y="118"/>
                    <a:pt x="171" y="118"/>
                  </a:cubicBezTo>
                  <a:cubicBezTo>
                    <a:pt x="175" y="118"/>
                    <a:pt x="182" y="132"/>
                    <a:pt x="185" y="136"/>
                  </a:cubicBezTo>
                  <a:cubicBezTo>
                    <a:pt x="187" y="138"/>
                    <a:pt x="189" y="139"/>
                    <a:pt x="191" y="139"/>
                  </a:cubicBezTo>
                  <a:cubicBezTo>
                    <a:pt x="197" y="139"/>
                    <a:pt x="202" y="129"/>
                    <a:pt x="205" y="99"/>
                  </a:cubicBezTo>
                  <a:cubicBezTo>
                    <a:pt x="214" y="70"/>
                    <a:pt x="210" y="42"/>
                    <a:pt x="201" y="13"/>
                  </a:cubicBezTo>
                  <a:cubicBezTo>
                    <a:pt x="201" y="9"/>
                    <a:pt x="197" y="5"/>
                    <a:pt x="193" y="5"/>
                  </a:cubicBezTo>
                  <a:lnTo>
                    <a:pt x="107" y="5"/>
                  </a:lnTo>
                  <a:cubicBezTo>
                    <a:pt x="82" y="5"/>
                    <a:pt x="54" y="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9"/>
            <p:cNvSpPr/>
            <p:nvPr/>
          </p:nvSpPr>
          <p:spPr>
            <a:xfrm>
              <a:off x="4807825" y="5342725"/>
              <a:ext cx="1175" cy="3075"/>
            </a:xfrm>
            <a:custGeom>
              <a:avLst/>
              <a:gdLst/>
              <a:ahLst/>
              <a:cxnLst/>
              <a:rect l="l" t="t" r="r" b="b"/>
              <a:pathLst>
                <a:path w="47" h="123" extrusionOk="0">
                  <a:moveTo>
                    <a:pt x="28" y="1"/>
                  </a:moveTo>
                  <a:cubicBezTo>
                    <a:pt x="22" y="1"/>
                    <a:pt x="13" y="19"/>
                    <a:pt x="1" y="56"/>
                  </a:cubicBezTo>
                  <a:cubicBezTo>
                    <a:pt x="5" y="110"/>
                    <a:pt x="13" y="122"/>
                    <a:pt x="22" y="122"/>
                  </a:cubicBezTo>
                  <a:cubicBezTo>
                    <a:pt x="30" y="118"/>
                    <a:pt x="42" y="122"/>
                    <a:pt x="46" y="56"/>
                  </a:cubicBezTo>
                  <a:cubicBezTo>
                    <a:pt x="40" y="19"/>
                    <a:pt x="35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4823025" y="5342800"/>
              <a:ext cx="850" cy="3075"/>
            </a:xfrm>
            <a:custGeom>
              <a:avLst/>
              <a:gdLst/>
              <a:ahLst/>
              <a:cxnLst/>
              <a:rect l="l" t="t" r="r" b="b"/>
              <a:pathLst>
                <a:path w="34" h="123" extrusionOk="0">
                  <a:moveTo>
                    <a:pt x="13" y="0"/>
                  </a:moveTo>
                  <a:cubicBezTo>
                    <a:pt x="4" y="0"/>
                    <a:pt x="0" y="21"/>
                    <a:pt x="0" y="53"/>
                  </a:cubicBezTo>
                  <a:cubicBezTo>
                    <a:pt x="0" y="74"/>
                    <a:pt x="4" y="94"/>
                    <a:pt x="8" y="115"/>
                  </a:cubicBezTo>
                  <a:cubicBezTo>
                    <a:pt x="11" y="120"/>
                    <a:pt x="14" y="122"/>
                    <a:pt x="16" y="122"/>
                  </a:cubicBezTo>
                  <a:cubicBezTo>
                    <a:pt x="23" y="122"/>
                    <a:pt x="27" y="94"/>
                    <a:pt x="33" y="25"/>
                  </a:cubicBezTo>
                  <a:cubicBezTo>
                    <a:pt x="25" y="16"/>
                    <a:pt x="17" y="4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4809475" y="5342575"/>
              <a:ext cx="950" cy="3000"/>
            </a:xfrm>
            <a:custGeom>
              <a:avLst/>
              <a:gdLst/>
              <a:ahLst/>
              <a:cxnLst/>
              <a:rect l="l" t="t" r="r" b="b"/>
              <a:pathLst>
                <a:path w="38" h="120" extrusionOk="0">
                  <a:moveTo>
                    <a:pt x="21" y="0"/>
                  </a:moveTo>
                  <a:cubicBezTo>
                    <a:pt x="17" y="0"/>
                    <a:pt x="12" y="6"/>
                    <a:pt x="9" y="13"/>
                  </a:cubicBezTo>
                  <a:cubicBezTo>
                    <a:pt x="1" y="42"/>
                    <a:pt x="1" y="66"/>
                    <a:pt x="9" y="95"/>
                  </a:cubicBezTo>
                  <a:cubicBezTo>
                    <a:pt x="13" y="112"/>
                    <a:pt x="17" y="120"/>
                    <a:pt x="25" y="120"/>
                  </a:cubicBezTo>
                  <a:cubicBezTo>
                    <a:pt x="29" y="120"/>
                    <a:pt x="29" y="116"/>
                    <a:pt x="38" y="38"/>
                  </a:cubicBezTo>
                  <a:cubicBezTo>
                    <a:pt x="33" y="10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9"/>
            <p:cNvSpPr/>
            <p:nvPr/>
          </p:nvSpPr>
          <p:spPr>
            <a:xfrm>
              <a:off x="4819625" y="5342725"/>
              <a:ext cx="850" cy="3000"/>
            </a:xfrm>
            <a:custGeom>
              <a:avLst/>
              <a:gdLst/>
              <a:ahLst/>
              <a:cxnLst/>
              <a:rect l="l" t="t" r="r" b="b"/>
              <a:pathLst>
                <a:path w="34" h="120" extrusionOk="0">
                  <a:moveTo>
                    <a:pt x="15" y="0"/>
                  </a:moveTo>
                  <a:cubicBezTo>
                    <a:pt x="10" y="0"/>
                    <a:pt x="7" y="14"/>
                    <a:pt x="1" y="40"/>
                  </a:cubicBezTo>
                  <a:cubicBezTo>
                    <a:pt x="5" y="91"/>
                    <a:pt x="8" y="119"/>
                    <a:pt x="18" y="119"/>
                  </a:cubicBezTo>
                  <a:cubicBezTo>
                    <a:pt x="19" y="119"/>
                    <a:pt x="20" y="119"/>
                    <a:pt x="21" y="118"/>
                  </a:cubicBezTo>
                  <a:cubicBezTo>
                    <a:pt x="30" y="97"/>
                    <a:pt x="34" y="73"/>
                    <a:pt x="30" y="52"/>
                  </a:cubicBezTo>
                  <a:cubicBezTo>
                    <a:pt x="30" y="36"/>
                    <a:pt x="25" y="19"/>
                    <a:pt x="21" y="7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9"/>
            <p:cNvSpPr/>
            <p:nvPr/>
          </p:nvSpPr>
          <p:spPr>
            <a:xfrm>
              <a:off x="4821900" y="5342675"/>
              <a:ext cx="725" cy="3225"/>
            </a:xfrm>
            <a:custGeom>
              <a:avLst/>
              <a:gdLst/>
              <a:ahLst/>
              <a:cxnLst/>
              <a:rect l="l" t="t" r="r" b="b"/>
              <a:pathLst>
                <a:path w="29" h="129" extrusionOk="0">
                  <a:moveTo>
                    <a:pt x="17" y="1"/>
                  </a:moveTo>
                  <a:cubicBezTo>
                    <a:pt x="8" y="1"/>
                    <a:pt x="4" y="26"/>
                    <a:pt x="0" y="108"/>
                  </a:cubicBezTo>
                  <a:cubicBezTo>
                    <a:pt x="7" y="118"/>
                    <a:pt x="11" y="128"/>
                    <a:pt x="15" y="128"/>
                  </a:cubicBezTo>
                  <a:cubicBezTo>
                    <a:pt x="18" y="128"/>
                    <a:pt x="21" y="121"/>
                    <a:pt x="25" y="99"/>
                  </a:cubicBezTo>
                  <a:cubicBezTo>
                    <a:pt x="29" y="79"/>
                    <a:pt x="29" y="58"/>
                    <a:pt x="29" y="38"/>
                  </a:cubicBezTo>
                  <a:cubicBezTo>
                    <a:pt x="29" y="26"/>
                    <a:pt x="25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59"/>
            <p:cNvSpPr/>
            <p:nvPr/>
          </p:nvSpPr>
          <p:spPr>
            <a:xfrm>
              <a:off x="4806300" y="5343325"/>
              <a:ext cx="850" cy="2425"/>
            </a:xfrm>
            <a:custGeom>
              <a:avLst/>
              <a:gdLst/>
              <a:ahLst/>
              <a:cxnLst/>
              <a:rect l="l" t="t" r="r" b="b"/>
              <a:pathLst>
                <a:path w="34" h="97" extrusionOk="0">
                  <a:moveTo>
                    <a:pt x="17" y="1"/>
                  </a:moveTo>
                  <a:cubicBezTo>
                    <a:pt x="12" y="1"/>
                    <a:pt x="6" y="8"/>
                    <a:pt x="0" y="45"/>
                  </a:cubicBezTo>
                  <a:cubicBezTo>
                    <a:pt x="6" y="81"/>
                    <a:pt x="11" y="96"/>
                    <a:pt x="17" y="96"/>
                  </a:cubicBezTo>
                  <a:cubicBezTo>
                    <a:pt x="20" y="96"/>
                    <a:pt x="22" y="92"/>
                    <a:pt x="25" y="86"/>
                  </a:cubicBezTo>
                  <a:cubicBezTo>
                    <a:pt x="29" y="73"/>
                    <a:pt x="33" y="57"/>
                    <a:pt x="33" y="41"/>
                  </a:cubicBezTo>
                  <a:cubicBezTo>
                    <a:pt x="33" y="28"/>
                    <a:pt x="29" y="16"/>
                    <a:pt x="25" y="4"/>
                  </a:cubicBezTo>
                  <a:cubicBezTo>
                    <a:pt x="22" y="2"/>
                    <a:pt x="20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/>
            <p:cNvSpPr/>
            <p:nvPr/>
          </p:nvSpPr>
          <p:spPr>
            <a:xfrm>
              <a:off x="4820750" y="5342975"/>
              <a:ext cx="550" cy="2625"/>
            </a:xfrm>
            <a:custGeom>
              <a:avLst/>
              <a:gdLst/>
              <a:ahLst/>
              <a:cxnLst/>
              <a:rect l="l" t="t" r="r" b="b"/>
              <a:pathLst>
                <a:path w="22" h="105" extrusionOk="0">
                  <a:moveTo>
                    <a:pt x="12" y="1"/>
                  </a:moveTo>
                  <a:cubicBezTo>
                    <a:pt x="5" y="1"/>
                    <a:pt x="1" y="24"/>
                    <a:pt x="1" y="50"/>
                  </a:cubicBezTo>
                  <a:cubicBezTo>
                    <a:pt x="1" y="79"/>
                    <a:pt x="5" y="104"/>
                    <a:pt x="13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8" y="104"/>
                    <a:pt x="22" y="84"/>
                    <a:pt x="22" y="46"/>
                  </a:cubicBezTo>
                  <a:cubicBezTo>
                    <a:pt x="22" y="22"/>
                    <a:pt x="17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/>
            <p:cNvSpPr/>
            <p:nvPr/>
          </p:nvSpPr>
          <p:spPr>
            <a:xfrm>
              <a:off x="4804650" y="5382225"/>
              <a:ext cx="3725" cy="3400"/>
            </a:xfrm>
            <a:custGeom>
              <a:avLst/>
              <a:gdLst/>
              <a:ahLst/>
              <a:cxnLst/>
              <a:rect l="l" t="t" r="r" b="b"/>
              <a:pathLst>
                <a:path w="149" h="136" extrusionOk="0">
                  <a:moveTo>
                    <a:pt x="41" y="0"/>
                  </a:moveTo>
                  <a:cubicBezTo>
                    <a:pt x="27" y="0"/>
                    <a:pt x="14" y="16"/>
                    <a:pt x="1" y="56"/>
                  </a:cubicBezTo>
                  <a:cubicBezTo>
                    <a:pt x="7" y="113"/>
                    <a:pt x="18" y="136"/>
                    <a:pt x="29" y="136"/>
                  </a:cubicBezTo>
                  <a:cubicBezTo>
                    <a:pt x="32" y="136"/>
                    <a:pt x="35" y="134"/>
                    <a:pt x="38" y="130"/>
                  </a:cubicBezTo>
                  <a:cubicBezTo>
                    <a:pt x="47" y="119"/>
                    <a:pt x="56" y="115"/>
                    <a:pt x="65" y="115"/>
                  </a:cubicBezTo>
                  <a:cubicBezTo>
                    <a:pt x="83" y="115"/>
                    <a:pt x="101" y="130"/>
                    <a:pt x="120" y="130"/>
                  </a:cubicBezTo>
                  <a:cubicBezTo>
                    <a:pt x="128" y="130"/>
                    <a:pt x="136" y="122"/>
                    <a:pt x="149" y="118"/>
                  </a:cubicBezTo>
                  <a:cubicBezTo>
                    <a:pt x="149" y="48"/>
                    <a:pt x="144" y="23"/>
                    <a:pt x="136" y="19"/>
                  </a:cubicBezTo>
                  <a:cubicBezTo>
                    <a:pt x="124" y="11"/>
                    <a:pt x="112" y="7"/>
                    <a:pt x="103" y="7"/>
                  </a:cubicBezTo>
                  <a:cubicBezTo>
                    <a:pt x="83" y="7"/>
                    <a:pt x="66" y="3"/>
                    <a:pt x="50" y="3"/>
                  </a:cubicBezTo>
                  <a:cubicBezTo>
                    <a:pt x="47" y="1"/>
                    <a:pt x="44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/>
            <p:cNvSpPr/>
            <p:nvPr/>
          </p:nvSpPr>
          <p:spPr>
            <a:xfrm>
              <a:off x="4802000" y="5383050"/>
              <a:ext cx="1850" cy="2825"/>
            </a:xfrm>
            <a:custGeom>
              <a:avLst/>
              <a:gdLst/>
              <a:ahLst/>
              <a:cxnLst/>
              <a:rect l="l" t="t" r="r" b="b"/>
              <a:pathLst>
                <a:path w="74" h="113" extrusionOk="0">
                  <a:moveTo>
                    <a:pt x="51" y="0"/>
                  </a:moveTo>
                  <a:cubicBezTo>
                    <a:pt x="45" y="0"/>
                    <a:pt x="39" y="7"/>
                    <a:pt x="33" y="11"/>
                  </a:cubicBezTo>
                  <a:cubicBezTo>
                    <a:pt x="17" y="19"/>
                    <a:pt x="8" y="11"/>
                    <a:pt x="0" y="76"/>
                  </a:cubicBezTo>
                  <a:cubicBezTo>
                    <a:pt x="13" y="102"/>
                    <a:pt x="25" y="112"/>
                    <a:pt x="36" y="112"/>
                  </a:cubicBezTo>
                  <a:cubicBezTo>
                    <a:pt x="46" y="112"/>
                    <a:pt x="56" y="105"/>
                    <a:pt x="66" y="93"/>
                  </a:cubicBezTo>
                  <a:cubicBezTo>
                    <a:pt x="70" y="72"/>
                    <a:pt x="74" y="52"/>
                    <a:pt x="74" y="35"/>
                  </a:cubicBezTo>
                  <a:cubicBezTo>
                    <a:pt x="65" y="8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4799525" y="5382475"/>
              <a:ext cx="1575" cy="3325"/>
            </a:xfrm>
            <a:custGeom>
              <a:avLst/>
              <a:gdLst/>
              <a:ahLst/>
              <a:cxnLst/>
              <a:rect l="l" t="t" r="r" b="b"/>
              <a:pathLst>
                <a:path w="63" h="133" extrusionOk="0">
                  <a:moveTo>
                    <a:pt x="44" y="17"/>
                  </a:moveTo>
                  <a:cubicBezTo>
                    <a:pt x="44" y="17"/>
                    <a:pt x="43" y="17"/>
                    <a:pt x="42" y="17"/>
                  </a:cubicBezTo>
                  <a:cubicBezTo>
                    <a:pt x="29" y="30"/>
                    <a:pt x="13" y="1"/>
                    <a:pt x="1" y="71"/>
                  </a:cubicBezTo>
                  <a:cubicBezTo>
                    <a:pt x="1" y="124"/>
                    <a:pt x="13" y="132"/>
                    <a:pt x="21" y="132"/>
                  </a:cubicBezTo>
                  <a:cubicBezTo>
                    <a:pt x="29" y="132"/>
                    <a:pt x="50" y="132"/>
                    <a:pt x="62" y="79"/>
                  </a:cubicBezTo>
                  <a:cubicBezTo>
                    <a:pt x="59" y="32"/>
                    <a:pt x="52" y="17"/>
                    <a:pt x="4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4817175" y="5382575"/>
              <a:ext cx="1150" cy="3525"/>
            </a:xfrm>
            <a:custGeom>
              <a:avLst/>
              <a:gdLst/>
              <a:ahLst/>
              <a:cxnLst/>
              <a:rect l="l" t="t" r="r" b="b"/>
              <a:pathLst>
                <a:path w="46" h="141" extrusionOk="0">
                  <a:moveTo>
                    <a:pt x="28" y="1"/>
                  </a:moveTo>
                  <a:cubicBezTo>
                    <a:pt x="20" y="1"/>
                    <a:pt x="7" y="5"/>
                    <a:pt x="0" y="46"/>
                  </a:cubicBezTo>
                  <a:cubicBezTo>
                    <a:pt x="6" y="109"/>
                    <a:pt x="15" y="141"/>
                    <a:pt x="24" y="141"/>
                  </a:cubicBezTo>
                  <a:cubicBezTo>
                    <a:pt x="29" y="141"/>
                    <a:pt x="33" y="133"/>
                    <a:pt x="37" y="116"/>
                  </a:cubicBezTo>
                  <a:cubicBezTo>
                    <a:pt x="41" y="95"/>
                    <a:pt x="46" y="71"/>
                    <a:pt x="46" y="46"/>
                  </a:cubicBezTo>
                  <a:cubicBezTo>
                    <a:pt x="46" y="9"/>
                    <a:pt x="37" y="1"/>
                    <a:pt x="33" y="1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4815525" y="5382600"/>
              <a:ext cx="950" cy="2850"/>
            </a:xfrm>
            <a:custGeom>
              <a:avLst/>
              <a:gdLst/>
              <a:ahLst/>
              <a:cxnLst/>
              <a:rect l="l" t="t" r="r" b="b"/>
              <a:pathLst>
                <a:path w="38" h="114" extrusionOk="0">
                  <a:moveTo>
                    <a:pt x="17" y="0"/>
                  </a:moveTo>
                  <a:cubicBezTo>
                    <a:pt x="13" y="4"/>
                    <a:pt x="9" y="8"/>
                    <a:pt x="9" y="17"/>
                  </a:cubicBezTo>
                  <a:cubicBezTo>
                    <a:pt x="1" y="41"/>
                    <a:pt x="1" y="66"/>
                    <a:pt x="9" y="94"/>
                  </a:cubicBezTo>
                  <a:cubicBezTo>
                    <a:pt x="12" y="104"/>
                    <a:pt x="18" y="114"/>
                    <a:pt x="22" y="114"/>
                  </a:cubicBezTo>
                  <a:cubicBezTo>
                    <a:pt x="23" y="114"/>
                    <a:pt x="24" y="113"/>
                    <a:pt x="25" y="111"/>
                  </a:cubicBezTo>
                  <a:cubicBezTo>
                    <a:pt x="29" y="94"/>
                    <a:pt x="34" y="78"/>
                    <a:pt x="34" y="62"/>
                  </a:cubicBezTo>
                  <a:cubicBezTo>
                    <a:pt x="38" y="41"/>
                    <a:pt x="34" y="21"/>
                    <a:pt x="25" y="4"/>
                  </a:cubicBezTo>
                  <a:cubicBezTo>
                    <a:pt x="21" y="0"/>
                    <a:pt x="21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4808750" y="5382900"/>
              <a:ext cx="750" cy="2475"/>
            </a:xfrm>
            <a:custGeom>
              <a:avLst/>
              <a:gdLst/>
              <a:ahLst/>
              <a:cxnLst/>
              <a:rect l="l" t="t" r="r" b="b"/>
              <a:pathLst>
                <a:path w="30" h="99" extrusionOk="0">
                  <a:moveTo>
                    <a:pt x="14" y="0"/>
                  </a:moveTo>
                  <a:cubicBezTo>
                    <a:pt x="10" y="0"/>
                    <a:pt x="7" y="13"/>
                    <a:pt x="1" y="37"/>
                  </a:cubicBezTo>
                  <a:cubicBezTo>
                    <a:pt x="1" y="70"/>
                    <a:pt x="1" y="95"/>
                    <a:pt x="9" y="99"/>
                  </a:cubicBezTo>
                  <a:cubicBezTo>
                    <a:pt x="10" y="99"/>
                    <a:pt x="11" y="99"/>
                    <a:pt x="12" y="99"/>
                  </a:cubicBezTo>
                  <a:cubicBezTo>
                    <a:pt x="19" y="99"/>
                    <a:pt x="26" y="96"/>
                    <a:pt x="30" y="37"/>
                  </a:cubicBezTo>
                  <a:cubicBezTo>
                    <a:pt x="21" y="13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/>
            <p:cNvSpPr/>
            <p:nvPr/>
          </p:nvSpPr>
          <p:spPr>
            <a:xfrm>
              <a:off x="4812250" y="5382700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9" y="0"/>
                  </a:moveTo>
                  <a:cubicBezTo>
                    <a:pt x="5" y="17"/>
                    <a:pt x="0" y="33"/>
                    <a:pt x="0" y="45"/>
                  </a:cubicBezTo>
                  <a:cubicBezTo>
                    <a:pt x="0" y="78"/>
                    <a:pt x="5" y="99"/>
                    <a:pt x="9" y="103"/>
                  </a:cubicBezTo>
                  <a:cubicBezTo>
                    <a:pt x="9" y="103"/>
                    <a:pt x="10" y="103"/>
                    <a:pt x="11" y="103"/>
                  </a:cubicBezTo>
                  <a:cubicBezTo>
                    <a:pt x="18" y="103"/>
                    <a:pt x="25" y="84"/>
                    <a:pt x="25" y="25"/>
                  </a:cubicBezTo>
                  <a:cubicBezTo>
                    <a:pt x="21" y="17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4810700" y="5382775"/>
              <a:ext cx="550" cy="2375"/>
            </a:xfrm>
            <a:custGeom>
              <a:avLst/>
              <a:gdLst/>
              <a:ahLst/>
              <a:cxnLst/>
              <a:rect l="l" t="t" r="r" b="b"/>
              <a:pathLst>
                <a:path w="22" h="95" extrusionOk="0">
                  <a:moveTo>
                    <a:pt x="12" y="1"/>
                  </a:moveTo>
                  <a:cubicBezTo>
                    <a:pt x="8" y="1"/>
                    <a:pt x="4" y="14"/>
                    <a:pt x="1" y="46"/>
                  </a:cubicBezTo>
                  <a:cubicBezTo>
                    <a:pt x="1" y="79"/>
                    <a:pt x="5" y="94"/>
                    <a:pt x="11" y="94"/>
                  </a:cubicBezTo>
                  <a:cubicBezTo>
                    <a:pt x="13" y="94"/>
                    <a:pt x="15" y="92"/>
                    <a:pt x="17" y="87"/>
                  </a:cubicBezTo>
                  <a:cubicBezTo>
                    <a:pt x="21" y="71"/>
                    <a:pt x="21" y="51"/>
                    <a:pt x="21" y="34"/>
                  </a:cubicBezTo>
                  <a:cubicBezTo>
                    <a:pt x="21" y="22"/>
                    <a:pt x="21" y="10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4814100" y="5383000"/>
              <a:ext cx="525" cy="2800"/>
            </a:xfrm>
            <a:custGeom>
              <a:avLst/>
              <a:gdLst/>
              <a:ahLst/>
              <a:cxnLst/>
              <a:rect l="l" t="t" r="r" b="b"/>
              <a:pathLst>
                <a:path w="21" h="112" extrusionOk="0">
                  <a:moveTo>
                    <a:pt x="8" y="1"/>
                  </a:moveTo>
                  <a:cubicBezTo>
                    <a:pt x="4" y="1"/>
                    <a:pt x="0" y="13"/>
                    <a:pt x="0" y="25"/>
                  </a:cubicBezTo>
                  <a:cubicBezTo>
                    <a:pt x="0" y="46"/>
                    <a:pt x="0" y="62"/>
                    <a:pt x="0" y="78"/>
                  </a:cubicBezTo>
                  <a:cubicBezTo>
                    <a:pt x="0" y="87"/>
                    <a:pt x="4" y="95"/>
                    <a:pt x="8" y="99"/>
                  </a:cubicBezTo>
                  <a:cubicBezTo>
                    <a:pt x="8" y="103"/>
                    <a:pt x="13" y="107"/>
                    <a:pt x="13" y="111"/>
                  </a:cubicBezTo>
                  <a:cubicBezTo>
                    <a:pt x="21" y="33"/>
                    <a:pt x="21" y="1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59"/>
            <p:cNvSpPr/>
            <p:nvPr/>
          </p:nvSpPr>
          <p:spPr>
            <a:xfrm>
              <a:off x="4806300" y="5369900"/>
              <a:ext cx="1150" cy="2700"/>
            </a:xfrm>
            <a:custGeom>
              <a:avLst/>
              <a:gdLst/>
              <a:ahLst/>
              <a:cxnLst/>
              <a:rect l="l" t="t" r="r" b="b"/>
              <a:pathLst>
                <a:path w="46" h="108" extrusionOk="0">
                  <a:moveTo>
                    <a:pt x="23" y="1"/>
                  </a:moveTo>
                  <a:cubicBezTo>
                    <a:pt x="15" y="1"/>
                    <a:pt x="8" y="14"/>
                    <a:pt x="0" y="44"/>
                  </a:cubicBezTo>
                  <a:cubicBezTo>
                    <a:pt x="6" y="90"/>
                    <a:pt x="15" y="107"/>
                    <a:pt x="23" y="107"/>
                  </a:cubicBezTo>
                  <a:cubicBezTo>
                    <a:pt x="28" y="107"/>
                    <a:pt x="33" y="102"/>
                    <a:pt x="37" y="94"/>
                  </a:cubicBezTo>
                  <a:cubicBezTo>
                    <a:pt x="46" y="69"/>
                    <a:pt x="46" y="44"/>
                    <a:pt x="41" y="20"/>
                  </a:cubicBezTo>
                  <a:cubicBezTo>
                    <a:pt x="35" y="8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4808450" y="5369900"/>
              <a:ext cx="850" cy="2450"/>
            </a:xfrm>
            <a:custGeom>
              <a:avLst/>
              <a:gdLst/>
              <a:ahLst/>
              <a:cxnLst/>
              <a:rect l="l" t="t" r="r" b="b"/>
              <a:pathLst>
                <a:path w="34" h="98" extrusionOk="0">
                  <a:moveTo>
                    <a:pt x="18" y="1"/>
                  </a:moveTo>
                  <a:cubicBezTo>
                    <a:pt x="13" y="1"/>
                    <a:pt x="8" y="13"/>
                    <a:pt x="1" y="36"/>
                  </a:cubicBezTo>
                  <a:cubicBezTo>
                    <a:pt x="1" y="77"/>
                    <a:pt x="5" y="94"/>
                    <a:pt x="13" y="94"/>
                  </a:cubicBezTo>
                  <a:cubicBezTo>
                    <a:pt x="14" y="95"/>
                    <a:pt x="17" y="97"/>
                    <a:pt x="19" y="97"/>
                  </a:cubicBezTo>
                  <a:cubicBezTo>
                    <a:pt x="25" y="97"/>
                    <a:pt x="31" y="89"/>
                    <a:pt x="33" y="49"/>
                  </a:cubicBezTo>
                  <a:cubicBezTo>
                    <a:pt x="27" y="16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59"/>
            <p:cNvSpPr/>
            <p:nvPr/>
          </p:nvSpPr>
          <p:spPr>
            <a:xfrm>
              <a:off x="4816250" y="5370100"/>
              <a:ext cx="650" cy="2450"/>
            </a:xfrm>
            <a:custGeom>
              <a:avLst/>
              <a:gdLst/>
              <a:ahLst/>
              <a:cxnLst/>
              <a:rect l="l" t="t" r="r" b="b"/>
              <a:pathLst>
                <a:path w="26" h="98" extrusionOk="0">
                  <a:moveTo>
                    <a:pt x="16" y="0"/>
                  </a:moveTo>
                  <a:cubicBezTo>
                    <a:pt x="15" y="0"/>
                    <a:pt x="14" y="1"/>
                    <a:pt x="13" y="4"/>
                  </a:cubicBezTo>
                  <a:cubicBezTo>
                    <a:pt x="5" y="20"/>
                    <a:pt x="0" y="41"/>
                    <a:pt x="5" y="61"/>
                  </a:cubicBezTo>
                  <a:cubicBezTo>
                    <a:pt x="5" y="86"/>
                    <a:pt x="6" y="98"/>
                    <a:pt x="13" y="98"/>
                  </a:cubicBezTo>
                  <a:cubicBezTo>
                    <a:pt x="16" y="98"/>
                    <a:pt x="20" y="95"/>
                    <a:pt x="25" y="90"/>
                  </a:cubicBezTo>
                  <a:cubicBezTo>
                    <a:pt x="22" y="26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59"/>
            <p:cNvSpPr/>
            <p:nvPr/>
          </p:nvSpPr>
          <p:spPr>
            <a:xfrm>
              <a:off x="4818100" y="5421825"/>
              <a:ext cx="1350" cy="2750"/>
            </a:xfrm>
            <a:custGeom>
              <a:avLst/>
              <a:gdLst/>
              <a:ahLst/>
              <a:cxnLst/>
              <a:rect l="l" t="t" r="r" b="b"/>
              <a:pathLst>
                <a:path w="54" h="110" extrusionOk="0">
                  <a:moveTo>
                    <a:pt x="28" y="1"/>
                  </a:moveTo>
                  <a:cubicBezTo>
                    <a:pt x="18" y="1"/>
                    <a:pt x="9" y="16"/>
                    <a:pt x="0" y="48"/>
                  </a:cubicBezTo>
                  <a:cubicBezTo>
                    <a:pt x="16" y="88"/>
                    <a:pt x="26" y="109"/>
                    <a:pt x="33" y="109"/>
                  </a:cubicBezTo>
                  <a:cubicBezTo>
                    <a:pt x="42" y="109"/>
                    <a:pt x="47" y="83"/>
                    <a:pt x="54" y="31"/>
                  </a:cubicBezTo>
                  <a:cubicBezTo>
                    <a:pt x="44" y="11"/>
                    <a:pt x="3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4814100" y="5422200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1"/>
                  </a:moveTo>
                  <a:cubicBezTo>
                    <a:pt x="13" y="1"/>
                    <a:pt x="8" y="13"/>
                    <a:pt x="0" y="37"/>
                  </a:cubicBezTo>
                  <a:cubicBezTo>
                    <a:pt x="0" y="78"/>
                    <a:pt x="4" y="90"/>
                    <a:pt x="13" y="98"/>
                  </a:cubicBezTo>
                  <a:cubicBezTo>
                    <a:pt x="13" y="99"/>
                    <a:pt x="14" y="99"/>
                    <a:pt x="15" y="99"/>
                  </a:cubicBezTo>
                  <a:cubicBezTo>
                    <a:pt x="20" y="99"/>
                    <a:pt x="30" y="87"/>
                    <a:pt x="37" y="45"/>
                  </a:cubicBezTo>
                  <a:cubicBezTo>
                    <a:pt x="29" y="15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4801375" y="5421875"/>
              <a:ext cx="750" cy="2275"/>
            </a:xfrm>
            <a:custGeom>
              <a:avLst/>
              <a:gdLst/>
              <a:ahLst/>
              <a:cxnLst/>
              <a:rect l="l" t="t" r="r" b="b"/>
              <a:pathLst>
                <a:path w="30" h="91" extrusionOk="0">
                  <a:moveTo>
                    <a:pt x="12" y="0"/>
                  </a:moveTo>
                  <a:cubicBezTo>
                    <a:pt x="7" y="0"/>
                    <a:pt x="4" y="21"/>
                    <a:pt x="0" y="91"/>
                  </a:cubicBezTo>
                  <a:lnTo>
                    <a:pt x="25" y="91"/>
                  </a:lnTo>
                  <a:cubicBezTo>
                    <a:pt x="29" y="38"/>
                    <a:pt x="25" y="13"/>
                    <a:pt x="17" y="5"/>
                  </a:cubicBezTo>
                  <a:cubicBezTo>
                    <a:pt x="15" y="2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4803125" y="5422200"/>
              <a:ext cx="625" cy="2325"/>
            </a:xfrm>
            <a:custGeom>
              <a:avLst/>
              <a:gdLst/>
              <a:ahLst/>
              <a:cxnLst/>
              <a:rect l="l" t="t" r="r" b="b"/>
              <a:pathLst>
                <a:path w="25" h="93" extrusionOk="0">
                  <a:moveTo>
                    <a:pt x="14" y="1"/>
                  </a:moveTo>
                  <a:cubicBezTo>
                    <a:pt x="8" y="1"/>
                    <a:pt x="3" y="10"/>
                    <a:pt x="0" y="37"/>
                  </a:cubicBezTo>
                  <a:cubicBezTo>
                    <a:pt x="3" y="76"/>
                    <a:pt x="8" y="92"/>
                    <a:pt x="13" y="92"/>
                  </a:cubicBezTo>
                  <a:cubicBezTo>
                    <a:pt x="15" y="92"/>
                    <a:pt x="18" y="89"/>
                    <a:pt x="21" y="82"/>
                  </a:cubicBezTo>
                  <a:cubicBezTo>
                    <a:pt x="25" y="57"/>
                    <a:pt x="25" y="29"/>
                    <a:pt x="21" y="4"/>
                  </a:cubicBezTo>
                  <a:cubicBezTo>
                    <a:pt x="19" y="2"/>
                    <a:pt x="16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4804750" y="5421875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9" y="1"/>
                    <a:pt x="1" y="25"/>
                    <a:pt x="1" y="75"/>
                  </a:cubicBezTo>
                  <a:cubicBezTo>
                    <a:pt x="5" y="87"/>
                    <a:pt x="9" y="94"/>
                    <a:pt x="14" y="94"/>
                  </a:cubicBezTo>
                  <a:cubicBezTo>
                    <a:pt x="18" y="94"/>
                    <a:pt x="22" y="88"/>
                    <a:pt x="26" y="79"/>
                  </a:cubicBezTo>
                  <a:cubicBezTo>
                    <a:pt x="26" y="29"/>
                    <a:pt x="21" y="5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9"/>
            <p:cNvSpPr/>
            <p:nvPr/>
          </p:nvSpPr>
          <p:spPr>
            <a:xfrm>
              <a:off x="4800975" y="5408375"/>
              <a:ext cx="3300" cy="3575"/>
            </a:xfrm>
            <a:custGeom>
              <a:avLst/>
              <a:gdLst/>
              <a:ahLst/>
              <a:cxnLst/>
              <a:rect l="l" t="t" r="r" b="b"/>
              <a:pathLst>
                <a:path w="132" h="143" extrusionOk="0">
                  <a:moveTo>
                    <a:pt x="60" y="1"/>
                  </a:moveTo>
                  <a:cubicBezTo>
                    <a:pt x="43" y="1"/>
                    <a:pt x="26" y="9"/>
                    <a:pt x="8" y="40"/>
                  </a:cubicBezTo>
                  <a:cubicBezTo>
                    <a:pt x="4" y="52"/>
                    <a:pt x="0" y="61"/>
                    <a:pt x="0" y="73"/>
                  </a:cubicBezTo>
                  <a:cubicBezTo>
                    <a:pt x="7" y="128"/>
                    <a:pt x="17" y="140"/>
                    <a:pt x="27" y="140"/>
                  </a:cubicBezTo>
                  <a:cubicBezTo>
                    <a:pt x="29" y="140"/>
                    <a:pt x="31" y="139"/>
                    <a:pt x="33" y="139"/>
                  </a:cubicBezTo>
                  <a:cubicBezTo>
                    <a:pt x="45" y="134"/>
                    <a:pt x="55" y="129"/>
                    <a:pt x="66" y="129"/>
                  </a:cubicBezTo>
                  <a:cubicBezTo>
                    <a:pt x="74" y="129"/>
                    <a:pt x="82" y="132"/>
                    <a:pt x="90" y="139"/>
                  </a:cubicBezTo>
                  <a:cubicBezTo>
                    <a:pt x="95" y="141"/>
                    <a:pt x="99" y="143"/>
                    <a:pt x="102" y="143"/>
                  </a:cubicBezTo>
                  <a:cubicBezTo>
                    <a:pt x="115" y="143"/>
                    <a:pt x="122" y="125"/>
                    <a:pt x="131" y="93"/>
                  </a:cubicBezTo>
                  <a:cubicBezTo>
                    <a:pt x="131" y="36"/>
                    <a:pt x="127" y="15"/>
                    <a:pt x="119" y="11"/>
                  </a:cubicBezTo>
                  <a:cubicBezTo>
                    <a:pt x="100" y="11"/>
                    <a:pt x="8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9"/>
            <p:cNvSpPr/>
            <p:nvPr/>
          </p:nvSpPr>
          <p:spPr>
            <a:xfrm>
              <a:off x="4812750" y="5408625"/>
              <a:ext cx="2500" cy="3475"/>
            </a:xfrm>
            <a:custGeom>
              <a:avLst/>
              <a:gdLst/>
              <a:ahLst/>
              <a:cxnLst/>
              <a:rect l="l" t="t" r="r" b="b"/>
              <a:pathLst>
                <a:path w="100" h="139" extrusionOk="0">
                  <a:moveTo>
                    <a:pt x="24" y="0"/>
                  </a:moveTo>
                  <a:cubicBezTo>
                    <a:pt x="21" y="0"/>
                    <a:pt x="17" y="1"/>
                    <a:pt x="13" y="1"/>
                  </a:cubicBezTo>
                  <a:cubicBezTo>
                    <a:pt x="9" y="1"/>
                    <a:pt x="5" y="26"/>
                    <a:pt x="1" y="38"/>
                  </a:cubicBezTo>
                  <a:cubicBezTo>
                    <a:pt x="9" y="107"/>
                    <a:pt x="17" y="139"/>
                    <a:pt x="28" y="139"/>
                  </a:cubicBezTo>
                  <a:cubicBezTo>
                    <a:pt x="33" y="139"/>
                    <a:pt x="39" y="131"/>
                    <a:pt x="46" y="116"/>
                  </a:cubicBezTo>
                  <a:cubicBezTo>
                    <a:pt x="50" y="113"/>
                    <a:pt x="53" y="103"/>
                    <a:pt x="57" y="103"/>
                  </a:cubicBezTo>
                  <a:cubicBezTo>
                    <a:pt x="57" y="103"/>
                    <a:pt x="58" y="103"/>
                    <a:pt x="58" y="104"/>
                  </a:cubicBezTo>
                  <a:cubicBezTo>
                    <a:pt x="64" y="123"/>
                    <a:pt x="70" y="132"/>
                    <a:pt x="76" y="132"/>
                  </a:cubicBezTo>
                  <a:cubicBezTo>
                    <a:pt x="84" y="132"/>
                    <a:pt x="92" y="116"/>
                    <a:pt x="99" y="88"/>
                  </a:cubicBezTo>
                  <a:cubicBezTo>
                    <a:pt x="99" y="20"/>
                    <a:pt x="99" y="1"/>
                    <a:pt x="93" y="1"/>
                  </a:cubicBezTo>
                  <a:cubicBezTo>
                    <a:pt x="93" y="1"/>
                    <a:pt x="92" y="1"/>
                    <a:pt x="91" y="1"/>
                  </a:cubicBezTo>
                  <a:cubicBezTo>
                    <a:pt x="84" y="3"/>
                    <a:pt x="76" y="4"/>
                    <a:pt x="69" y="4"/>
                  </a:cubicBezTo>
                  <a:cubicBezTo>
                    <a:pt x="54" y="4"/>
                    <a:pt x="39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4808975" y="5408125"/>
              <a:ext cx="1650" cy="3650"/>
            </a:xfrm>
            <a:custGeom>
              <a:avLst/>
              <a:gdLst/>
              <a:ahLst/>
              <a:cxnLst/>
              <a:rect l="l" t="t" r="r" b="b"/>
              <a:pathLst>
                <a:path w="66" h="146" extrusionOk="0">
                  <a:moveTo>
                    <a:pt x="52" y="7"/>
                  </a:moveTo>
                  <a:cubicBezTo>
                    <a:pt x="51" y="7"/>
                    <a:pt x="50" y="7"/>
                    <a:pt x="49" y="9"/>
                  </a:cubicBezTo>
                  <a:cubicBezTo>
                    <a:pt x="33" y="21"/>
                    <a:pt x="17" y="1"/>
                    <a:pt x="0" y="79"/>
                  </a:cubicBezTo>
                  <a:cubicBezTo>
                    <a:pt x="8" y="134"/>
                    <a:pt x="18" y="145"/>
                    <a:pt x="28" y="145"/>
                  </a:cubicBezTo>
                  <a:cubicBezTo>
                    <a:pt x="33" y="145"/>
                    <a:pt x="39" y="142"/>
                    <a:pt x="45" y="140"/>
                  </a:cubicBezTo>
                  <a:cubicBezTo>
                    <a:pt x="62" y="140"/>
                    <a:pt x="62" y="112"/>
                    <a:pt x="66" y="54"/>
                  </a:cubicBezTo>
                  <a:cubicBezTo>
                    <a:pt x="62" y="21"/>
                    <a:pt x="56" y="7"/>
                    <a:pt x="5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9"/>
            <p:cNvSpPr/>
            <p:nvPr/>
          </p:nvSpPr>
          <p:spPr>
            <a:xfrm>
              <a:off x="4806800" y="5408500"/>
              <a:ext cx="1475" cy="3075"/>
            </a:xfrm>
            <a:custGeom>
              <a:avLst/>
              <a:gdLst/>
              <a:ahLst/>
              <a:cxnLst/>
              <a:rect l="l" t="t" r="r" b="b"/>
              <a:pathLst>
                <a:path w="59" h="123" extrusionOk="0">
                  <a:moveTo>
                    <a:pt x="38" y="0"/>
                  </a:moveTo>
                  <a:cubicBezTo>
                    <a:pt x="26" y="0"/>
                    <a:pt x="13" y="10"/>
                    <a:pt x="1" y="60"/>
                  </a:cubicBezTo>
                  <a:cubicBezTo>
                    <a:pt x="13" y="101"/>
                    <a:pt x="24" y="122"/>
                    <a:pt x="34" y="122"/>
                  </a:cubicBezTo>
                  <a:cubicBezTo>
                    <a:pt x="41" y="122"/>
                    <a:pt x="48" y="112"/>
                    <a:pt x="54" y="93"/>
                  </a:cubicBezTo>
                  <a:cubicBezTo>
                    <a:pt x="54" y="76"/>
                    <a:pt x="58" y="60"/>
                    <a:pt x="58" y="39"/>
                  </a:cubicBezTo>
                  <a:cubicBezTo>
                    <a:pt x="58" y="27"/>
                    <a:pt x="54" y="15"/>
                    <a:pt x="50" y="2"/>
                  </a:cubicBezTo>
                  <a:cubicBezTo>
                    <a:pt x="46" y="1"/>
                    <a:pt x="42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9"/>
            <p:cNvSpPr/>
            <p:nvPr/>
          </p:nvSpPr>
          <p:spPr>
            <a:xfrm>
              <a:off x="4804850" y="5408750"/>
              <a:ext cx="1275" cy="3250"/>
            </a:xfrm>
            <a:custGeom>
              <a:avLst/>
              <a:gdLst/>
              <a:ahLst/>
              <a:cxnLst/>
              <a:rect l="l" t="t" r="r" b="b"/>
              <a:pathLst>
                <a:path w="51" h="130" extrusionOk="0">
                  <a:moveTo>
                    <a:pt x="22" y="0"/>
                  </a:moveTo>
                  <a:cubicBezTo>
                    <a:pt x="13" y="0"/>
                    <a:pt x="5" y="13"/>
                    <a:pt x="1" y="78"/>
                  </a:cubicBezTo>
                  <a:cubicBezTo>
                    <a:pt x="9" y="91"/>
                    <a:pt x="13" y="107"/>
                    <a:pt x="22" y="119"/>
                  </a:cubicBezTo>
                  <a:cubicBezTo>
                    <a:pt x="25" y="126"/>
                    <a:pt x="28" y="129"/>
                    <a:pt x="31" y="129"/>
                  </a:cubicBezTo>
                  <a:cubicBezTo>
                    <a:pt x="38" y="129"/>
                    <a:pt x="43" y="108"/>
                    <a:pt x="46" y="78"/>
                  </a:cubicBezTo>
                  <a:cubicBezTo>
                    <a:pt x="50" y="58"/>
                    <a:pt x="50" y="37"/>
                    <a:pt x="46" y="17"/>
                  </a:cubicBezTo>
                  <a:cubicBezTo>
                    <a:pt x="42" y="5"/>
                    <a:pt x="3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9"/>
            <p:cNvSpPr/>
            <p:nvPr/>
          </p:nvSpPr>
          <p:spPr>
            <a:xfrm>
              <a:off x="4811225" y="5408475"/>
              <a:ext cx="1150" cy="3275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25" y="1"/>
                  </a:moveTo>
                  <a:cubicBezTo>
                    <a:pt x="16" y="1"/>
                    <a:pt x="6" y="10"/>
                    <a:pt x="0" y="61"/>
                  </a:cubicBezTo>
                  <a:cubicBezTo>
                    <a:pt x="9" y="109"/>
                    <a:pt x="16" y="131"/>
                    <a:pt x="24" y="131"/>
                  </a:cubicBezTo>
                  <a:cubicBezTo>
                    <a:pt x="27" y="131"/>
                    <a:pt x="30" y="128"/>
                    <a:pt x="33" y="122"/>
                  </a:cubicBezTo>
                  <a:cubicBezTo>
                    <a:pt x="41" y="98"/>
                    <a:pt x="46" y="73"/>
                    <a:pt x="46" y="48"/>
                  </a:cubicBezTo>
                  <a:cubicBezTo>
                    <a:pt x="46" y="11"/>
                    <a:pt x="37" y="3"/>
                    <a:pt x="33" y="3"/>
                  </a:cubicBezTo>
                  <a:cubicBezTo>
                    <a:pt x="31" y="2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9"/>
            <p:cNvSpPr/>
            <p:nvPr/>
          </p:nvSpPr>
          <p:spPr>
            <a:xfrm>
              <a:off x="4817475" y="5408425"/>
              <a:ext cx="950" cy="3050"/>
            </a:xfrm>
            <a:custGeom>
              <a:avLst/>
              <a:gdLst/>
              <a:ahLst/>
              <a:cxnLst/>
              <a:rect l="l" t="t" r="r" b="b"/>
              <a:pathLst>
                <a:path w="38" h="122" extrusionOk="0">
                  <a:moveTo>
                    <a:pt x="18" y="1"/>
                  </a:moveTo>
                  <a:cubicBezTo>
                    <a:pt x="15" y="1"/>
                    <a:pt x="12" y="4"/>
                    <a:pt x="9" y="9"/>
                  </a:cubicBezTo>
                  <a:cubicBezTo>
                    <a:pt x="5" y="26"/>
                    <a:pt x="1" y="46"/>
                    <a:pt x="1" y="63"/>
                  </a:cubicBezTo>
                  <a:cubicBezTo>
                    <a:pt x="1" y="79"/>
                    <a:pt x="5" y="96"/>
                    <a:pt x="9" y="112"/>
                  </a:cubicBezTo>
                  <a:cubicBezTo>
                    <a:pt x="12" y="119"/>
                    <a:pt x="15" y="122"/>
                    <a:pt x="17" y="122"/>
                  </a:cubicBezTo>
                  <a:cubicBezTo>
                    <a:pt x="24" y="122"/>
                    <a:pt x="29" y="98"/>
                    <a:pt x="38" y="50"/>
                  </a:cubicBezTo>
                  <a:cubicBezTo>
                    <a:pt x="32" y="1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4818600" y="5408550"/>
              <a:ext cx="750" cy="2900"/>
            </a:xfrm>
            <a:custGeom>
              <a:avLst/>
              <a:gdLst/>
              <a:ahLst/>
              <a:cxnLst/>
              <a:rect l="l" t="t" r="r" b="b"/>
              <a:pathLst>
                <a:path w="30" h="116" extrusionOk="0">
                  <a:moveTo>
                    <a:pt x="13" y="0"/>
                  </a:moveTo>
                  <a:cubicBezTo>
                    <a:pt x="9" y="13"/>
                    <a:pt x="5" y="29"/>
                    <a:pt x="5" y="41"/>
                  </a:cubicBezTo>
                  <a:cubicBezTo>
                    <a:pt x="1" y="66"/>
                    <a:pt x="5" y="91"/>
                    <a:pt x="17" y="115"/>
                  </a:cubicBezTo>
                  <a:cubicBezTo>
                    <a:pt x="21" y="115"/>
                    <a:pt x="30" y="82"/>
                    <a:pt x="30" y="49"/>
                  </a:cubicBezTo>
                  <a:cubicBezTo>
                    <a:pt x="30" y="21"/>
                    <a:pt x="25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4816150" y="5408850"/>
              <a:ext cx="625" cy="1925"/>
            </a:xfrm>
            <a:custGeom>
              <a:avLst/>
              <a:gdLst/>
              <a:ahLst/>
              <a:cxnLst/>
              <a:rect l="l" t="t" r="r" b="b"/>
              <a:pathLst>
                <a:path w="25" h="77" extrusionOk="0">
                  <a:moveTo>
                    <a:pt x="12" y="0"/>
                  </a:moveTo>
                  <a:cubicBezTo>
                    <a:pt x="9" y="0"/>
                    <a:pt x="6" y="11"/>
                    <a:pt x="0" y="33"/>
                  </a:cubicBezTo>
                  <a:cubicBezTo>
                    <a:pt x="5" y="63"/>
                    <a:pt x="7" y="77"/>
                    <a:pt x="10" y="77"/>
                  </a:cubicBezTo>
                  <a:cubicBezTo>
                    <a:pt x="13" y="77"/>
                    <a:pt x="17" y="64"/>
                    <a:pt x="25" y="37"/>
                  </a:cubicBezTo>
                  <a:cubicBezTo>
                    <a:pt x="19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4811950" y="5329550"/>
              <a:ext cx="18975" cy="4650"/>
            </a:xfrm>
            <a:custGeom>
              <a:avLst/>
              <a:gdLst/>
              <a:ahLst/>
              <a:cxnLst/>
              <a:rect l="l" t="t" r="r" b="b"/>
              <a:pathLst>
                <a:path w="759" h="186" extrusionOk="0">
                  <a:moveTo>
                    <a:pt x="671" y="0"/>
                  </a:moveTo>
                  <a:cubicBezTo>
                    <a:pt x="662" y="0"/>
                    <a:pt x="653" y="3"/>
                    <a:pt x="644" y="9"/>
                  </a:cubicBezTo>
                  <a:cubicBezTo>
                    <a:pt x="624" y="21"/>
                    <a:pt x="603" y="29"/>
                    <a:pt x="579" y="29"/>
                  </a:cubicBezTo>
                  <a:cubicBezTo>
                    <a:pt x="566" y="34"/>
                    <a:pt x="558" y="42"/>
                    <a:pt x="550" y="46"/>
                  </a:cubicBezTo>
                  <a:lnTo>
                    <a:pt x="476" y="46"/>
                  </a:lnTo>
                  <a:cubicBezTo>
                    <a:pt x="423" y="38"/>
                    <a:pt x="369" y="29"/>
                    <a:pt x="316" y="21"/>
                  </a:cubicBezTo>
                  <a:cubicBezTo>
                    <a:pt x="275" y="13"/>
                    <a:pt x="238" y="1"/>
                    <a:pt x="201" y="1"/>
                  </a:cubicBezTo>
                  <a:cubicBezTo>
                    <a:pt x="189" y="1"/>
                    <a:pt x="177" y="13"/>
                    <a:pt x="160" y="17"/>
                  </a:cubicBezTo>
                  <a:cubicBezTo>
                    <a:pt x="136" y="28"/>
                    <a:pt x="109" y="44"/>
                    <a:pt x="82" y="44"/>
                  </a:cubicBezTo>
                  <a:cubicBezTo>
                    <a:pt x="69" y="44"/>
                    <a:pt x="55" y="40"/>
                    <a:pt x="41" y="29"/>
                  </a:cubicBezTo>
                  <a:cubicBezTo>
                    <a:pt x="38" y="23"/>
                    <a:pt x="31" y="20"/>
                    <a:pt x="24" y="20"/>
                  </a:cubicBezTo>
                  <a:cubicBezTo>
                    <a:pt x="21" y="20"/>
                    <a:pt x="19" y="20"/>
                    <a:pt x="17" y="21"/>
                  </a:cubicBezTo>
                  <a:cubicBezTo>
                    <a:pt x="12" y="21"/>
                    <a:pt x="8" y="34"/>
                    <a:pt x="0" y="46"/>
                  </a:cubicBezTo>
                  <a:cubicBezTo>
                    <a:pt x="0" y="107"/>
                    <a:pt x="8" y="140"/>
                    <a:pt x="17" y="144"/>
                  </a:cubicBezTo>
                  <a:cubicBezTo>
                    <a:pt x="37" y="153"/>
                    <a:pt x="58" y="161"/>
                    <a:pt x="82" y="165"/>
                  </a:cubicBezTo>
                  <a:cubicBezTo>
                    <a:pt x="111" y="161"/>
                    <a:pt x="136" y="157"/>
                    <a:pt x="160" y="144"/>
                  </a:cubicBezTo>
                  <a:cubicBezTo>
                    <a:pt x="168" y="144"/>
                    <a:pt x="177" y="157"/>
                    <a:pt x="181" y="157"/>
                  </a:cubicBezTo>
                  <a:cubicBezTo>
                    <a:pt x="226" y="148"/>
                    <a:pt x="271" y="148"/>
                    <a:pt x="316" y="148"/>
                  </a:cubicBezTo>
                  <a:cubicBezTo>
                    <a:pt x="357" y="161"/>
                    <a:pt x="398" y="165"/>
                    <a:pt x="435" y="173"/>
                  </a:cubicBezTo>
                  <a:cubicBezTo>
                    <a:pt x="476" y="181"/>
                    <a:pt x="513" y="185"/>
                    <a:pt x="554" y="185"/>
                  </a:cubicBezTo>
                  <a:cubicBezTo>
                    <a:pt x="579" y="181"/>
                    <a:pt x="599" y="173"/>
                    <a:pt x="620" y="157"/>
                  </a:cubicBezTo>
                  <a:cubicBezTo>
                    <a:pt x="634" y="152"/>
                    <a:pt x="647" y="140"/>
                    <a:pt x="659" y="140"/>
                  </a:cubicBezTo>
                  <a:cubicBezTo>
                    <a:pt x="668" y="140"/>
                    <a:pt x="677" y="146"/>
                    <a:pt x="685" y="165"/>
                  </a:cubicBezTo>
                  <a:cubicBezTo>
                    <a:pt x="689" y="160"/>
                    <a:pt x="692" y="158"/>
                    <a:pt x="695" y="158"/>
                  </a:cubicBezTo>
                  <a:cubicBezTo>
                    <a:pt x="701" y="158"/>
                    <a:pt x="707" y="166"/>
                    <a:pt x="712" y="166"/>
                  </a:cubicBezTo>
                  <a:cubicBezTo>
                    <a:pt x="717" y="166"/>
                    <a:pt x="722" y="160"/>
                    <a:pt x="726" y="136"/>
                  </a:cubicBezTo>
                  <a:cubicBezTo>
                    <a:pt x="726" y="133"/>
                    <a:pt x="727" y="132"/>
                    <a:pt x="729" y="132"/>
                  </a:cubicBezTo>
                  <a:cubicBezTo>
                    <a:pt x="731" y="132"/>
                    <a:pt x="736" y="136"/>
                    <a:pt x="739" y="136"/>
                  </a:cubicBezTo>
                  <a:cubicBezTo>
                    <a:pt x="739" y="137"/>
                    <a:pt x="740" y="137"/>
                    <a:pt x="740" y="137"/>
                  </a:cubicBezTo>
                  <a:cubicBezTo>
                    <a:pt x="744" y="137"/>
                    <a:pt x="751" y="120"/>
                    <a:pt x="755" y="83"/>
                  </a:cubicBezTo>
                  <a:cubicBezTo>
                    <a:pt x="759" y="49"/>
                    <a:pt x="751" y="26"/>
                    <a:pt x="743" y="26"/>
                  </a:cubicBezTo>
                  <a:cubicBezTo>
                    <a:pt x="742" y="26"/>
                    <a:pt x="740" y="27"/>
                    <a:pt x="739" y="29"/>
                  </a:cubicBezTo>
                  <a:cubicBezTo>
                    <a:pt x="736" y="33"/>
                    <a:pt x="734" y="35"/>
                    <a:pt x="731" y="35"/>
                  </a:cubicBezTo>
                  <a:cubicBezTo>
                    <a:pt x="726" y="35"/>
                    <a:pt x="720" y="27"/>
                    <a:pt x="714" y="21"/>
                  </a:cubicBezTo>
                  <a:cubicBezTo>
                    <a:pt x="701" y="8"/>
                    <a:pt x="686" y="0"/>
                    <a:pt x="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4801375" y="5329500"/>
              <a:ext cx="10275" cy="4075"/>
            </a:xfrm>
            <a:custGeom>
              <a:avLst/>
              <a:gdLst/>
              <a:ahLst/>
              <a:cxnLst/>
              <a:rect l="l" t="t" r="r" b="b"/>
              <a:pathLst>
                <a:path w="411" h="163" extrusionOk="0">
                  <a:moveTo>
                    <a:pt x="230" y="1"/>
                  </a:moveTo>
                  <a:cubicBezTo>
                    <a:pt x="218" y="1"/>
                    <a:pt x="206" y="5"/>
                    <a:pt x="193" y="19"/>
                  </a:cubicBezTo>
                  <a:cubicBezTo>
                    <a:pt x="186" y="14"/>
                    <a:pt x="179" y="12"/>
                    <a:pt x="172" y="12"/>
                  </a:cubicBezTo>
                  <a:cubicBezTo>
                    <a:pt x="145" y="12"/>
                    <a:pt x="119" y="39"/>
                    <a:pt x="92" y="39"/>
                  </a:cubicBezTo>
                  <a:cubicBezTo>
                    <a:pt x="85" y="39"/>
                    <a:pt x="78" y="37"/>
                    <a:pt x="70" y="31"/>
                  </a:cubicBezTo>
                  <a:cubicBezTo>
                    <a:pt x="66" y="27"/>
                    <a:pt x="62" y="26"/>
                    <a:pt x="57" y="26"/>
                  </a:cubicBezTo>
                  <a:cubicBezTo>
                    <a:pt x="47" y="26"/>
                    <a:pt x="37" y="31"/>
                    <a:pt x="29" y="31"/>
                  </a:cubicBezTo>
                  <a:cubicBezTo>
                    <a:pt x="13" y="31"/>
                    <a:pt x="13" y="52"/>
                    <a:pt x="0" y="85"/>
                  </a:cubicBezTo>
                  <a:cubicBezTo>
                    <a:pt x="10" y="124"/>
                    <a:pt x="17" y="142"/>
                    <a:pt x="26" y="142"/>
                  </a:cubicBezTo>
                  <a:cubicBezTo>
                    <a:pt x="28" y="142"/>
                    <a:pt x="31" y="141"/>
                    <a:pt x="33" y="138"/>
                  </a:cubicBezTo>
                  <a:cubicBezTo>
                    <a:pt x="37" y="135"/>
                    <a:pt x="41" y="134"/>
                    <a:pt x="43" y="134"/>
                  </a:cubicBezTo>
                  <a:cubicBezTo>
                    <a:pt x="49" y="134"/>
                    <a:pt x="52" y="138"/>
                    <a:pt x="58" y="138"/>
                  </a:cubicBezTo>
                  <a:lnTo>
                    <a:pt x="83" y="142"/>
                  </a:lnTo>
                  <a:lnTo>
                    <a:pt x="115" y="150"/>
                  </a:lnTo>
                  <a:cubicBezTo>
                    <a:pt x="115" y="150"/>
                    <a:pt x="117" y="152"/>
                    <a:pt x="120" y="152"/>
                  </a:cubicBezTo>
                  <a:cubicBezTo>
                    <a:pt x="121" y="152"/>
                    <a:pt x="122" y="152"/>
                    <a:pt x="124" y="150"/>
                  </a:cubicBezTo>
                  <a:cubicBezTo>
                    <a:pt x="135" y="139"/>
                    <a:pt x="147" y="135"/>
                    <a:pt x="157" y="135"/>
                  </a:cubicBezTo>
                  <a:cubicBezTo>
                    <a:pt x="173" y="135"/>
                    <a:pt x="187" y="142"/>
                    <a:pt x="202" y="142"/>
                  </a:cubicBezTo>
                  <a:cubicBezTo>
                    <a:pt x="206" y="142"/>
                    <a:pt x="210" y="138"/>
                    <a:pt x="214" y="134"/>
                  </a:cubicBezTo>
                  <a:cubicBezTo>
                    <a:pt x="223" y="125"/>
                    <a:pt x="232" y="118"/>
                    <a:pt x="241" y="118"/>
                  </a:cubicBezTo>
                  <a:cubicBezTo>
                    <a:pt x="248" y="118"/>
                    <a:pt x="256" y="123"/>
                    <a:pt x="263" y="134"/>
                  </a:cubicBezTo>
                  <a:cubicBezTo>
                    <a:pt x="263" y="142"/>
                    <a:pt x="271" y="142"/>
                    <a:pt x="280" y="142"/>
                  </a:cubicBezTo>
                  <a:cubicBezTo>
                    <a:pt x="286" y="139"/>
                    <a:pt x="293" y="136"/>
                    <a:pt x="300" y="136"/>
                  </a:cubicBezTo>
                  <a:cubicBezTo>
                    <a:pt x="309" y="136"/>
                    <a:pt x="319" y="142"/>
                    <a:pt x="329" y="159"/>
                  </a:cubicBezTo>
                  <a:cubicBezTo>
                    <a:pt x="330" y="161"/>
                    <a:pt x="331" y="162"/>
                    <a:pt x="333" y="162"/>
                  </a:cubicBezTo>
                  <a:cubicBezTo>
                    <a:pt x="337" y="162"/>
                    <a:pt x="342" y="156"/>
                    <a:pt x="345" y="150"/>
                  </a:cubicBezTo>
                  <a:cubicBezTo>
                    <a:pt x="349" y="142"/>
                    <a:pt x="353" y="113"/>
                    <a:pt x="362" y="97"/>
                  </a:cubicBezTo>
                  <a:cubicBezTo>
                    <a:pt x="377" y="129"/>
                    <a:pt x="385" y="146"/>
                    <a:pt x="391" y="146"/>
                  </a:cubicBezTo>
                  <a:cubicBezTo>
                    <a:pt x="398" y="146"/>
                    <a:pt x="402" y="122"/>
                    <a:pt x="411" y="68"/>
                  </a:cubicBezTo>
                  <a:cubicBezTo>
                    <a:pt x="411" y="36"/>
                    <a:pt x="407" y="15"/>
                    <a:pt x="403" y="15"/>
                  </a:cubicBezTo>
                  <a:cubicBezTo>
                    <a:pt x="397" y="15"/>
                    <a:pt x="393" y="13"/>
                    <a:pt x="390" y="13"/>
                  </a:cubicBezTo>
                  <a:cubicBezTo>
                    <a:pt x="389" y="13"/>
                    <a:pt x="388" y="14"/>
                    <a:pt x="386" y="15"/>
                  </a:cubicBezTo>
                  <a:cubicBezTo>
                    <a:pt x="376" y="26"/>
                    <a:pt x="366" y="30"/>
                    <a:pt x="355" y="30"/>
                  </a:cubicBezTo>
                  <a:cubicBezTo>
                    <a:pt x="339" y="30"/>
                    <a:pt x="321" y="22"/>
                    <a:pt x="304" y="19"/>
                  </a:cubicBezTo>
                  <a:cubicBezTo>
                    <a:pt x="280" y="19"/>
                    <a:pt x="255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4791625" y="5330075"/>
              <a:ext cx="7825" cy="3275"/>
            </a:xfrm>
            <a:custGeom>
              <a:avLst/>
              <a:gdLst/>
              <a:ahLst/>
              <a:cxnLst/>
              <a:rect l="l" t="t" r="r" b="b"/>
              <a:pathLst>
                <a:path w="313" h="131" extrusionOk="0">
                  <a:moveTo>
                    <a:pt x="230" y="0"/>
                  </a:moveTo>
                  <a:cubicBezTo>
                    <a:pt x="202" y="0"/>
                    <a:pt x="173" y="0"/>
                    <a:pt x="148" y="4"/>
                  </a:cubicBezTo>
                  <a:cubicBezTo>
                    <a:pt x="132" y="4"/>
                    <a:pt x="116" y="21"/>
                    <a:pt x="103" y="25"/>
                  </a:cubicBezTo>
                  <a:cubicBezTo>
                    <a:pt x="95" y="26"/>
                    <a:pt x="86" y="27"/>
                    <a:pt x="78" y="27"/>
                  </a:cubicBezTo>
                  <a:cubicBezTo>
                    <a:pt x="60" y="27"/>
                    <a:pt x="42" y="25"/>
                    <a:pt x="25" y="25"/>
                  </a:cubicBezTo>
                  <a:cubicBezTo>
                    <a:pt x="17" y="25"/>
                    <a:pt x="9" y="25"/>
                    <a:pt x="1" y="54"/>
                  </a:cubicBezTo>
                  <a:cubicBezTo>
                    <a:pt x="13" y="109"/>
                    <a:pt x="24" y="126"/>
                    <a:pt x="36" y="126"/>
                  </a:cubicBezTo>
                  <a:cubicBezTo>
                    <a:pt x="43" y="126"/>
                    <a:pt x="50" y="119"/>
                    <a:pt x="58" y="111"/>
                  </a:cubicBezTo>
                  <a:cubicBezTo>
                    <a:pt x="62" y="107"/>
                    <a:pt x="66" y="104"/>
                    <a:pt x="70" y="104"/>
                  </a:cubicBezTo>
                  <a:cubicBezTo>
                    <a:pt x="75" y="104"/>
                    <a:pt x="79" y="107"/>
                    <a:pt x="83" y="115"/>
                  </a:cubicBezTo>
                  <a:cubicBezTo>
                    <a:pt x="86" y="124"/>
                    <a:pt x="89" y="131"/>
                    <a:pt x="93" y="131"/>
                  </a:cubicBezTo>
                  <a:cubicBezTo>
                    <a:pt x="95" y="131"/>
                    <a:pt x="97" y="130"/>
                    <a:pt x="99" y="127"/>
                  </a:cubicBezTo>
                  <a:cubicBezTo>
                    <a:pt x="106" y="113"/>
                    <a:pt x="114" y="109"/>
                    <a:pt x="121" y="109"/>
                  </a:cubicBezTo>
                  <a:cubicBezTo>
                    <a:pt x="132" y="109"/>
                    <a:pt x="143" y="118"/>
                    <a:pt x="155" y="118"/>
                  </a:cubicBezTo>
                  <a:cubicBezTo>
                    <a:pt x="158" y="118"/>
                    <a:pt x="161" y="117"/>
                    <a:pt x="165" y="115"/>
                  </a:cubicBezTo>
                  <a:cubicBezTo>
                    <a:pt x="172" y="111"/>
                    <a:pt x="179" y="110"/>
                    <a:pt x="186" y="110"/>
                  </a:cubicBezTo>
                  <a:cubicBezTo>
                    <a:pt x="201" y="110"/>
                    <a:pt x="217" y="115"/>
                    <a:pt x="230" y="115"/>
                  </a:cubicBezTo>
                  <a:cubicBezTo>
                    <a:pt x="239" y="115"/>
                    <a:pt x="243" y="111"/>
                    <a:pt x="251" y="107"/>
                  </a:cubicBezTo>
                  <a:lnTo>
                    <a:pt x="288" y="95"/>
                  </a:lnTo>
                  <a:cubicBezTo>
                    <a:pt x="288" y="94"/>
                    <a:pt x="289" y="94"/>
                    <a:pt x="290" y="94"/>
                  </a:cubicBezTo>
                  <a:cubicBezTo>
                    <a:pt x="293" y="94"/>
                    <a:pt x="296" y="97"/>
                    <a:pt x="300" y="97"/>
                  </a:cubicBezTo>
                  <a:cubicBezTo>
                    <a:pt x="305" y="97"/>
                    <a:pt x="310" y="89"/>
                    <a:pt x="313" y="49"/>
                  </a:cubicBezTo>
                  <a:cubicBezTo>
                    <a:pt x="313" y="13"/>
                    <a:pt x="308" y="0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4787125" y="5330625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68" y="1"/>
                  </a:moveTo>
                  <a:cubicBezTo>
                    <a:pt x="50" y="1"/>
                    <a:pt x="33" y="3"/>
                    <a:pt x="17" y="7"/>
                  </a:cubicBezTo>
                  <a:cubicBezTo>
                    <a:pt x="8" y="7"/>
                    <a:pt x="4" y="19"/>
                    <a:pt x="0" y="27"/>
                  </a:cubicBezTo>
                  <a:cubicBezTo>
                    <a:pt x="4" y="81"/>
                    <a:pt x="12" y="97"/>
                    <a:pt x="21" y="97"/>
                  </a:cubicBezTo>
                  <a:cubicBezTo>
                    <a:pt x="27" y="99"/>
                    <a:pt x="33" y="100"/>
                    <a:pt x="40" y="100"/>
                  </a:cubicBezTo>
                  <a:cubicBezTo>
                    <a:pt x="46" y="100"/>
                    <a:pt x="53" y="99"/>
                    <a:pt x="62" y="97"/>
                  </a:cubicBezTo>
                  <a:cubicBezTo>
                    <a:pt x="71" y="94"/>
                    <a:pt x="82" y="83"/>
                    <a:pt x="92" y="83"/>
                  </a:cubicBezTo>
                  <a:cubicBezTo>
                    <a:pt x="96" y="83"/>
                    <a:pt x="99" y="84"/>
                    <a:pt x="103" y="89"/>
                  </a:cubicBezTo>
                  <a:cubicBezTo>
                    <a:pt x="105" y="93"/>
                    <a:pt x="107" y="95"/>
                    <a:pt x="109" y="95"/>
                  </a:cubicBezTo>
                  <a:cubicBezTo>
                    <a:pt x="115" y="95"/>
                    <a:pt x="117" y="63"/>
                    <a:pt x="123" y="7"/>
                  </a:cubicBezTo>
                  <a:cubicBezTo>
                    <a:pt x="105" y="3"/>
                    <a:pt x="86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4790500" y="5330650"/>
              <a:ext cx="650" cy="2325"/>
            </a:xfrm>
            <a:custGeom>
              <a:avLst/>
              <a:gdLst/>
              <a:ahLst/>
              <a:cxnLst/>
              <a:rect l="l" t="t" r="r" b="b"/>
              <a:pathLst>
                <a:path w="26" h="93" extrusionOk="0">
                  <a:moveTo>
                    <a:pt x="16" y="1"/>
                  </a:moveTo>
                  <a:cubicBezTo>
                    <a:pt x="15" y="1"/>
                    <a:pt x="14" y="1"/>
                    <a:pt x="13" y="2"/>
                  </a:cubicBezTo>
                  <a:cubicBezTo>
                    <a:pt x="9" y="14"/>
                    <a:pt x="5" y="26"/>
                    <a:pt x="5" y="35"/>
                  </a:cubicBezTo>
                  <a:cubicBezTo>
                    <a:pt x="1" y="59"/>
                    <a:pt x="9" y="92"/>
                    <a:pt x="17" y="92"/>
                  </a:cubicBezTo>
                  <a:cubicBezTo>
                    <a:pt x="21" y="76"/>
                    <a:pt x="25" y="59"/>
                    <a:pt x="25" y="47"/>
                  </a:cubicBezTo>
                  <a:cubicBezTo>
                    <a:pt x="25" y="12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/>
            <p:cNvSpPr/>
            <p:nvPr/>
          </p:nvSpPr>
          <p:spPr>
            <a:xfrm>
              <a:off x="4800350" y="5330475"/>
              <a:ext cx="650" cy="1750"/>
            </a:xfrm>
            <a:custGeom>
              <a:avLst/>
              <a:gdLst/>
              <a:ahLst/>
              <a:cxnLst/>
              <a:rect l="l" t="t" r="r" b="b"/>
              <a:pathLst>
                <a:path w="26" h="70" extrusionOk="0">
                  <a:moveTo>
                    <a:pt x="17" y="1"/>
                  </a:moveTo>
                  <a:cubicBezTo>
                    <a:pt x="9" y="1"/>
                    <a:pt x="5" y="5"/>
                    <a:pt x="0" y="9"/>
                  </a:cubicBezTo>
                  <a:cubicBezTo>
                    <a:pt x="0" y="21"/>
                    <a:pt x="0" y="33"/>
                    <a:pt x="0" y="46"/>
                  </a:cubicBezTo>
                  <a:cubicBezTo>
                    <a:pt x="5" y="63"/>
                    <a:pt x="9" y="70"/>
                    <a:pt x="13" y="70"/>
                  </a:cubicBezTo>
                  <a:cubicBezTo>
                    <a:pt x="15" y="70"/>
                    <a:pt x="18" y="67"/>
                    <a:pt x="21" y="62"/>
                  </a:cubicBezTo>
                  <a:cubicBezTo>
                    <a:pt x="25" y="46"/>
                    <a:pt x="25" y="29"/>
                    <a:pt x="21" y="9"/>
                  </a:cubicBezTo>
                  <a:cubicBezTo>
                    <a:pt x="21" y="5"/>
                    <a:pt x="17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/>
            <p:cNvSpPr/>
            <p:nvPr/>
          </p:nvSpPr>
          <p:spPr>
            <a:xfrm>
              <a:off x="4819525" y="543275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633" y="1"/>
                  </a:moveTo>
                  <a:cubicBezTo>
                    <a:pt x="608" y="5"/>
                    <a:pt x="588" y="13"/>
                    <a:pt x="567" y="21"/>
                  </a:cubicBezTo>
                  <a:cubicBezTo>
                    <a:pt x="565" y="22"/>
                    <a:pt x="563" y="22"/>
                    <a:pt x="561" y="22"/>
                  </a:cubicBezTo>
                  <a:cubicBezTo>
                    <a:pt x="553" y="22"/>
                    <a:pt x="542" y="17"/>
                    <a:pt x="538" y="17"/>
                  </a:cubicBezTo>
                  <a:cubicBezTo>
                    <a:pt x="534" y="17"/>
                    <a:pt x="530" y="21"/>
                    <a:pt x="522" y="21"/>
                  </a:cubicBezTo>
                  <a:lnTo>
                    <a:pt x="473" y="21"/>
                  </a:lnTo>
                  <a:cubicBezTo>
                    <a:pt x="460" y="21"/>
                    <a:pt x="448" y="9"/>
                    <a:pt x="440" y="9"/>
                  </a:cubicBezTo>
                  <a:cubicBezTo>
                    <a:pt x="395" y="17"/>
                    <a:pt x="350" y="29"/>
                    <a:pt x="304" y="38"/>
                  </a:cubicBezTo>
                  <a:cubicBezTo>
                    <a:pt x="300" y="38"/>
                    <a:pt x="292" y="33"/>
                    <a:pt x="288" y="33"/>
                  </a:cubicBezTo>
                  <a:cubicBezTo>
                    <a:pt x="280" y="30"/>
                    <a:pt x="272" y="26"/>
                    <a:pt x="263" y="26"/>
                  </a:cubicBezTo>
                  <a:cubicBezTo>
                    <a:pt x="253" y="26"/>
                    <a:pt x="243" y="31"/>
                    <a:pt x="235" y="46"/>
                  </a:cubicBezTo>
                  <a:cubicBezTo>
                    <a:pt x="235" y="50"/>
                    <a:pt x="231" y="50"/>
                    <a:pt x="226" y="50"/>
                  </a:cubicBezTo>
                  <a:cubicBezTo>
                    <a:pt x="194" y="54"/>
                    <a:pt x="157" y="58"/>
                    <a:pt x="124" y="74"/>
                  </a:cubicBezTo>
                  <a:cubicBezTo>
                    <a:pt x="112" y="80"/>
                    <a:pt x="101" y="82"/>
                    <a:pt x="89" y="82"/>
                  </a:cubicBezTo>
                  <a:cubicBezTo>
                    <a:pt x="72" y="82"/>
                    <a:pt x="55" y="78"/>
                    <a:pt x="37" y="78"/>
                  </a:cubicBezTo>
                  <a:cubicBezTo>
                    <a:pt x="33" y="78"/>
                    <a:pt x="29" y="78"/>
                    <a:pt x="25" y="79"/>
                  </a:cubicBezTo>
                  <a:cubicBezTo>
                    <a:pt x="17" y="79"/>
                    <a:pt x="9" y="79"/>
                    <a:pt x="1" y="120"/>
                  </a:cubicBezTo>
                  <a:cubicBezTo>
                    <a:pt x="1" y="148"/>
                    <a:pt x="5" y="177"/>
                    <a:pt x="9" y="206"/>
                  </a:cubicBezTo>
                  <a:cubicBezTo>
                    <a:pt x="9" y="206"/>
                    <a:pt x="13" y="210"/>
                    <a:pt x="13" y="210"/>
                  </a:cubicBezTo>
                  <a:cubicBezTo>
                    <a:pt x="16" y="208"/>
                    <a:pt x="19" y="208"/>
                    <a:pt x="22" y="208"/>
                  </a:cubicBezTo>
                  <a:cubicBezTo>
                    <a:pt x="26" y="208"/>
                    <a:pt x="30" y="209"/>
                    <a:pt x="35" y="209"/>
                  </a:cubicBezTo>
                  <a:cubicBezTo>
                    <a:pt x="44" y="209"/>
                    <a:pt x="53" y="205"/>
                    <a:pt x="62" y="177"/>
                  </a:cubicBezTo>
                  <a:cubicBezTo>
                    <a:pt x="64" y="175"/>
                    <a:pt x="65" y="174"/>
                    <a:pt x="66" y="174"/>
                  </a:cubicBezTo>
                  <a:cubicBezTo>
                    <a:pt x="69" y="174"/>
                    <a:pt x="72" y="179"/>
                    <a:pt x="75" y="185"/>
                  </a:cubicBezTo>
                  <a:cubicBezTo>
                    <a:pt x="86" y="210"/>
                    <a:pt x="97" y="222"/>
                    <a:pt x="108" y="222"/>
                  </a:cubicBezTo>
                  <a:cubicBezTo>
                    <a:pt x="113" y="222"/>
                    <a:pt x="119" y="219"/>
                    <a:pt x="124" y="214"/>
                  </a:cubicBezTo>
                  <a:cubicBezTo>
                    <a:pt x="131" y="207"/>
                    <a:pt x="138" y="204"/>
                    <a:pt x="144" y="204"/>
                  </a:cubicBezTo>
                  <a:cubicBezTo>
                    <a:pt x="153" y="204"/>
                    <a:pt x="162" y="210"/>
                    <a:pt x="169" y="222"/>
                  </a:cubicBezTo>
                  <a:cubicBezTo>
                    <a:pt x="172" y="224"/>
                    <a:pt x="174" y="224"/>
                    <a:pt x="177" y="224"/>
                  </a:cubicBezTo>
                  <a:cubicBezTo>
                    <a:pt x="182" y="224"/>
                    <a:pt x="187" y="222"/>
                    <a:pt x="190" y="222"/>
                  </a:cubicBezTo>
                  <a:cubicBezTo>
                    <a:pt x="196" y="219"/>
                    <a:pt x="200" y="208"/>
                    <a:pt x="206" y="208"/>
                  </a:cubicBezTo>
                  <a:cubicBezTo>
                    <a:pt x="207" y="208"/>
                    <a:pt x="208" y="208"/>
                    <a:pt x="210" y="210"/>
                  </a:cubicBezTo>
                  <a:cubicBezTo>
                    <a:pt x="219" y="220"/>
                    <a:pt x="229" y="224"/>
                    <a:pt x="238" y="224"/>
                  </a:cubicBezTo>
                  <a:cubicBezTo>
                    <a:pt x="258" y="224"/>
                    <a:pt x="277" y="209"/>
                    <a:pt x="297" y="209"/>
                  </a:cubicBezTo>
                  <a:cubicBezTo>
                    <a:pt x="305" y="209"/>
                    <a:pt x="313" y="211"/>
                    <a:pt x="321" y="218"/>
                  </a:cubicBezTo>
                  <a:cubicBezTo>
                    <a:pt x="325" y="221"/>
                    <a:pt x="330" y="222"/>
                    <a:pt x="336" y="222"/>
                  </a:cubicBezTo>
                  <a:cubicBezTo>
                    <a:pt x="341" y="222"/>
                    <a:pt x="347" y="221"/>
                    <a:pt x="353" y="221"/>
                  </a:cubicBezTo>
                  <a:cubicBezTo>
                    <a:pt x="356" y="221"/>
                    <a:pt x="359" y="221"/>
                    <a:pt x="362" y="222"/>
                  </a:cubicBezTo>
                  <a:cubicBezTo>
                    <a:pt x="395" y="226"/>
                    <a:pt x="423" y="234"/>
                    <a:pt x="456" y="243"/>
                  </a:cubicBezTo>
                  <a:cubicBezTo>
                    <a:pt x="469" y="247"/>
                    <a:pt x="481" y="255"/>
                    <a:pt x="485" y="267"/>
                  </a:cubicBezTo>
                  <a:cubicBezTo>
                    <a:pt x="492" y="281"/>
                    <a:pt x="499" y="286"/>
                    <a:pt x="506" y="286"/>
                  </a:cubicBezTo>
                  <a:cubicBezTo>
                    <a:pt x="515" y="286"/>
                    <a:pt x="525" y="278"/>
                    <a:pt x="534" y="276"/>
                  </a:cubicBezTo>
                  <a:cubicBezTo>
                    <a:pt x="546" y="271"/>
                    <a:pt x="560" y="269"/>
                    <a:pt x="573" y="269"/>
                  </a:cubicBezTo>
                  <a:cubicBezTo>
                    <a:pt x="582" y="269"/>
                    <a:pt x="591" y="270"/>
                    <a:pt x="600" y="271"/>
                  </a:cubicBezTo>
                  <a:cubicBezTo>
                    <a:pt x="608" y="271"/>
                    <a:pt x="624" y="288"/>
                    <a:pt x="645" y="288"/>
                  </a:cubicBezTo>
                  <a:lnTo>
                    <a:pt x="645" y="9"/>
                  </a:lnTo>
                  <a:cubicBezTo>
                    <a:pt x="641" y="5"/>
                    <a:pt x="637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4819525" y="5419700"/>
              <a:ext cx="16125" cy="7200"/>
            </a:xfrm>
            <a:custGeom>
              <a:avLst/>
              <a:gdLst/>
              <a:ahLst/>
              <a:cxnLst/>
              <a:rect l="l" t="t" r="r" b="b"/>
              <a:pathLst>
                <a:path w="645" h="288" extrusionOk="0">
                  <a:moveTo>
                    <a:pt x="587" y="0"/>
                  </a:moveTo>
                  <a:cubicBezTo>
                    <a:pt x="585" y="0"/>
                    <a:pt x="582" y="1"/>
                    <a:pt x="579" y="1"/>
                  </a:cubicBezTo>
                  <a:cubicBezTo>
                    <a:pt x="542" y="18"/>
                    <a:pt x="501" y="34"/>
                    <a:pt x="460" y="47"/>
                  </a:cubicBezTo>
                  <a:cubicBezTo>
                    <a:pt x="457" y="47"/>
                    <a:pt x="454" y="48"/>
                    <a:pt x="451" y="48"/>
                  </a:cubicBezTo>
                  <a:cubicBezTo>
                    <a:pt x="439" y="48"/>
                    <a:pt x="428" y="43"/>
                    <a:pt x="415" y="43"/>
                  </a:cubicBezTo>
                  <a:cubicBezTo>
                    <a:pt x="399" y="43"/>
                    <a:pt x="382" y="47"/>
                    <a:pt x="366" y="59"/>
                  </a:cubicBezTo>
                  <a:cubicBezTo>
                    <a:pt x="360" y="61"/>
                    <a:pt x="353" y="62"/>
                    <a:pt x="345" y="62"/>
                  </a:cubicBezTo>
                  <a:cubicBezTo>
                    <a:pt x="337" y="62"/>
                    <a:pt x="329" y="61"/>
                    <a:pt x="321" y="59"/>
                  </a:cubicBezTo>
                  <a:cubicBezTo>
                    <a:pt x="317" y="56"/>
                    <a:pt x="312" y="55"/>
                    <a:pt x="307" y="55"/>
                  </a:cubicBezTo>
                  <a:cubicBezTo>
                    <a:pt x="297" y="55"/>
                    <a:pt x="284" y="60"/>
                    <a:pt x="276" y="63"/>
                  </a:cubicBezTo>
                  <a:cubicBezTo>
                    <a:pt x="270" y="63"/>
                    <a:pt x="263" y="70"/>
                    <a:pt x="257" y="70"/>
                  </a:cubicBezTo>
                  <a:cubicBezTo>
                    <a:pt x="255" y="70"/>
                    <a:pt x="253" y="69"/>
                    <a:pt x="251" y="67"/>
                  </a:cubicBezTo>
                  <a:cubicBezTo>
                    <a:pt x="239" y="61"/>
                    <a:pt x="224" y="58"/>
                    <a:pt x="210" y="58"/>
                  </a:cubicBezTo>
                  <a:cubicBezTo>
                    <a:pt x="195" y="58"/>
                    <a:pt x="179" y="61"/>
                    <a:pt x="165" y="67"/>
                  </a:cubicBezTo>
                  <a:cubicBezTo>
                    <a:pt x="128" y="84"/>
                    <a:pt x="91" y="92"/>
                    <a:pt x="54" y="96"/>
                  </a:cubicBezTo>
                  <a:cubicBezTo>
                    <a:pt x="53" y="96"/>
                    <a:pt x="52" y="97"/>
                    <a:pt x="51" y="97"/>
                  </a:cubicBezTo>
                  <a:cubicBezTo>
                    <a:pt x="44" y="97"/>
                    <a:pt x="37" y="87"/>
                    <a:pt x="29" y="79"/>
                  </a:cubicBezTo>
                  <a:cubicBezTo>
                    <a:pt x="27" y="78"/>
                    <a:pt x="25" y="77"/>
                    <a:pt x="23" y="77"/>
                  </a:cubicBezTo>
                  <a:cubicBezTo>
                    <a:pt x="14" y="77"/>
                    <a:pt x="7" y="94"/>
                    <a:pt x="1" y="141"/>
                  </a:cubicBezTo>
                  <a:cubicBezTo>
                    <a:pt x="5" y="170"/>
                    <a:pt x="9" y="198"/>
                    <a:pt x="13" y="231"/>
                  </a:cubicBezTo>
                  <a:cubicBezTo>
                    <a:pt x="21" y="227"/>
                    <a:pt x="29" y="231"/>
                    <a:pt x="34" y="211"/>
                  </a:cubicBezTo>
                  <a:cubicBezTo>
                    <a:pt x="39" y="197"/>
                    <a:pt x="44" y="193"/>
                    <a:pt x="49" y="193"/>
                  </a:cubicBezTo>
                  <a:cubicBezTo>
                    <a:pt x="54" y="193"/>
                    <a:pt x="58" y="198"/>
                    <a:pt x="62" y="203"/>
                  </a:cubicBezTo>
                  <a:cubicBezTo>
                    <a:pt x="73" y="220"/>
                    <a:pt x="91" y="228"/>
                    <a:pt x="109" y="228"/>
                  </a:cubicBezTo>
                  <a:cubicBezTo>
                    <a:pt x="113" y="228"/>
                    <a:pt x="116" y="228"/>
                    <a:pt x="120" y="227"/>
                  </a:cubicBezTo>
                  <a:cubicBezTo>
                    <a:pt x="136" y="223"/>
                    <a:pt x="153" y="227"/>
                    <a:pt x="165" y="219"/>
                  </a:cubicBezTo>
                  <a:cubicBezTo>
                    <a:pt x="171" y="214"/>
                    <a:pt x="178" y="212"/>
                    <a:pt x="184" y="212"/>
                  </a:cubicBezTo>
                  <a:cubicBezTo>
                    <a:pt x="200" y="212"/>
                    <a:pt x="215" y="227"/>
                    <a:pt x="231" y="227"/>
                  </a:cubicBezTo>
                  <a:cubicBezTo>
                    <a:pt x="256" y="227"/>
                    <a:pt x="282" y="250"/>
                    <a:pt x="308" y="250"/>
                  </a:cubicBezTo>
                  <a:cubicBezTo>
                    <a:pt x="315" y="250"/>
                    <a:pt x="322" y="248"/>
                    <a:pt x="329" y="244"/>
                  </a:cubicBezTo>
                  <a:cubicBezTo>
                    <a:pt x="330" y="243"/>
                    <a:pt x="331" y="243"/>
                    <a:pt x="333" y="243"/>
                  </a:cubicBezTo>
                  <a:cubicBezTo>
                    <a:pt x="341" y="243"/>
                    <a:pt x="351" y="252"/>
                    <a:pt x="358" y="256"/>
                  </a:cubicBezTo>
                  <a:cubicBezTo>
                    <a:pt x="366" y="260"/>
                    <a:pt x="375" y="261"/>
                    <a:pt x="383" y="261"/>
                  </a:cubicBezTo>
                  <a:cubicBezTo>
                    <a:pt x="402" y="261"/>
                    <a:pt x="420" y="253"/>
                    <a:pt x="440" y="248"/>
                  </a:cubicBezTo>
                  <a:cubicBezTo>
                    <a:pt x="446" y="247"/>
                    <a:pt x="452" y="246"/>
                    <a:pt x="458" y="246"/>
                  </a:cubicBezTo>
                  <a:cubicBezTo>
                    <a:pt x="477" y="246"/>
                    <a:pt x="495" y="251"/>
                    <a:pt x="514" y="260"/>
                  </a:cubicBezTo>
                  <a:cubicBezTo>
                    <a:pt x="534" y="264"/>
                    <a:pt x="555" y="268"/>
                    <a:pt x="575" y="268"/>
                  </a:cubicBezTo>
                  <a:cubicBezTo>
                    <a:pt x="596" y="272"/>
                    <a:pt x="620" y="268"/>
                    <a:pt x="637" y="285"/>
                  </a:cubicBezTo>
                  <a:cubicBezTo>
                    <a:pt x="637" y="287"/>
                    <a:pt x="638" y="288"/>
                    <a:pt x="639" y="288"/>
                  </a:cubicBezTo>
                  <a:cubicBezTo>
                    <a:pt x="641" y="288"/>
                    <a:pt x="643" y="287"/>
                    <a:pt x="645" y="285"/>
                  </a:cubicBezTo>
                  <a:lnTo>
                    <a:pt x="645" y="43"/>
                  </a:lnTo>
                  <a:cubicBezTo>
                    <a:pt x="627" y="28"/>
                    <a:pt x="608" y="0"/>
                    <a:pt x="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4822100" y="5445675"/>
              <a:ext cx="13450" cy="7525"/>
            </a:xfrm>
            <a:custGeom>
              <a:avLst/>
              <a:gdLst/>
              <a:ahLst/>
              <a:cxnLst/>
              <a:rect l="l" t="t" r="r" b="b"/>
              <a:pathLst>
                <a:path w="538" h="301" extrusionOk="0">
                  <a:moveTo>
                    <a:pt x="530" y="1"/>
                  </a:moveTo>
                  <a:cubicBezTo>
                    <a:pt x="514" y="8"/>
                    <a:pt x="499" y="21"/>
                    <a:pt x="483" y="21"/>
                  </a:cubicBezTo>
                  <a:cubicBezTo>
                    <a:pt x="474" y="21"/>
                    <a:pt x="465" y="17"/>
                    <a:pt x="456" y="5"/>
                  </a:cubicBezTo>
                  <a:cubicBezTo>
                    <a:pt x="455" y="4"/>
                    <a:pt x="455" y="4"/>
                    <a:pt x="454" y="4"/>
                  </a:cubicBezTo>
                  <a:cubicBezTo>
                    <a:pt x="449" y="4"/>
                    <a:pt x="443" y="13"/>
                    <a:pt x="439" y="13"/>
                  </a:cubicBezTo>
                  <a:cubicBezTo>
                    <a:pt x="433" y="15"/>
                    <a:pt x="427" y="16"/>
                    <a:pt x="421" y="16"/>
                  </a:cubicBezTo>
                  <a:cubicBezTo>
                    <a:pt x="415" y="16"/>
                    <a:pt x="409" y="15"/>
                    <a:pt x="402" y="13"/>
                  </a:cubicBezTo>
                  <a:cubicBezTo>
                    <a:pt x="397" y="10"/>
                    <a:pt x="390" y="9"/>
                    <a:pt x="384" y="9"/>
                  </a:cubicBezTo>
                  <a:cubicBezTo>
                    <a:pt x="373" y="9"/>
                    <a:pt x="361" y="13"/>
                    <a:pt x="353" y="21"/>
                  </a:cubicBezTo>
                  <a:cubicBezTo>
                    <a:pt x="344" y="26"/>
                    <a:pt x="333" y="28"/>
                    <a:pt x="322" y="28"/>
                  </a:cubicBezTo>
                  <a:cubicBezTo>
                    <a:pt x="314" y="28"/>
                    <a:pt x="307" y="27"/>
                    <a:pt x="300" y="25"/>
                  </a:cubicBezTo>
                  <a:cubicBezTo>
                    <a:pt x="290" y="24"/>
                    <a:pt x="281" y="24"/>
                    <a:pt x="271" y="24"/>
                  </a:cubicBezTo>
                  <a:cubicBezTo>
                    <a:pt x="240" y="24"/>
                    <a:pt x="209" y="29"/>
                    <a:pt x="181" y="42"/>
                  </a:cubicBezTo>
                  <a:cubicBezTo>
                    <a:pt x="140" y="54"/>
                    <a:pt x="95" y="66"/>
                    <a:pt x="50" y="70"/>
                  </a:cubicBezTo>
                  <a:cubicBezTo>
                    <a:pt x="45" y="72"/>
                    <a:pt x="41" y="72"/>
                    <a:pt x="38" y="72"/>
                  </a:cubicBezTo>
                  <a:cubicBezTo>
                    <a:pt x="34" y="72"/>
                    <a:pt x="31" y="72"/>
                    <a:pt x="29" y="74"/>
                  </a:cubicBezTo>
                  <a:cubicBezTo>
                    <a:pt x="17" y="83"/>
                    <a:pt x="9" y="95"/>
                    <a:pt x="0" y="107"/>
                  </a:cubicBezTo>
                  <a:lnTo>
                    <a:pt x="0" y="136"/>
                  </a:lnTo>
                  <a:cubicBezTo>
                    <a:pt x="0" y="152"/>
                    <a:pt x="4" y="169"/>
                    <a:pt x="9" y="185"/>
                  </a:cubicBezTo>
                  <a:cubicBezTo>
                    <a:pt x="21" y="198"/>
                    <a:pt x="37" y="202"/>
                    <a:pt x="50" y="206"/>
                  </a:cubicBezTo>
                  <a:cubicBezTo>
                    <a:pt x="58" y="204"/>
                    <a:pt x="66" y="202"/>
                    <a:pt x="74" y="202"/>
                  </a:cubicBezTo>
                  <a:cubicBezTo>
                    <a:pt x="81" y="202"/>
                    <a:pt x="89" y="204"/>
                    <a:pt x="95" y="210"/>
                  </a:cubicBezTo>
                  <a:cubicBezTo>
                    <a:pt x="103" y="219"/>
                    <a:pt x="111" y="224"/>
                    <a:pt x="118" y="224"/>
                  </a:cubicBezTo>
                  <a:cubicBezTo>
                    <a:pt x="124" y="224"/>
                    <a:pt x="130" y="220"/>
                    <a:pt x="136" y="210"/>
                  </a:cubicBezTo>
                  <a:cubicBezTo>
                    <a:pt x="141" y="205"/>
                    <a:pt x="144" y="203"/>
                    <a:pt x="147" y="203"/>
                  </a:cubicBezTo>
                  <a:cubicBezTo>
                    <a:pt x="149" y="203"/>
                    <a:pt x="150" y="204"/>
                    <a:pt x="152" y="206"/>
                  </a:cubicBezTo>
                  <a:cubicBezTo>
                    <a:pt x="170" y="220"/>
                    <a:pt x="188" y="224"/>
                    <a:pt x="205" y="224"/>
                  </a:cubicBezTo>
                  <a:cubicBezTo>
                    <a:pt x="227" y="224"/>
                    <a:pt x="248" y="218"/>
                    <a:pt x="271" y="218"/>
                  </a:cubicBezTo>
                  <a:cubicBezTo>
                    <a:pt x="304" y="226"/>
                    <a:pt x="333" y="234"/>
                    <a:pt x="361" y="247"/>
                  </a:cubicBezTo>
                  <a:cubicBezTo>
                    <a:pt x="390" y="255"/>
                    <a:pt x="419" y="259"/>
                    <a:pt x="448" y="263"/>
                  </a:cubicBezTo>
                  <a:cubicBezTo>
                    <a:pt x="451" y="263"/>
                    <a:pt x="454" y="263"/>
                    <a:pt x="457" y="263"/>
                  </a:cubicBezTo>
                  <a:cubicBezTo>
                    <a:pt x="462" y="263"/>
                    <a:pt x="467" y="264"/>
                    <a:pt x="472" y="271"/>
                  </a:cubicBezTo>
                  <a:cubicBezTo>
                    <a:pt x="487" y="283"/>
                    <a:pt x="512" y="301"/>
                    <a:pt x="532" y="301"/>
                  </a:cubicBezTo>
                  <a:cubicBezTo>
                    <a:pt x="534" y="301"/>
                    <a:pt x="536" y="301"/>
                    <a:pt x="538" y="300"/>
                  </a:cubicBezTo>
                  <a:lnTo>
                    <a:pt x="538" y="9"/>
                  </a:lnTo>
                  <a:cubicBezTo>
                    <a:pt x="538" y="5"/>
                    <a:pt x="534" y="5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4829075" y="5354725"/>
              <a:ext cx="6475" cy="6325"/>
            </a:xfrm>
            <a:custGeom>
              <a:avLst/>
              <a:gdLst/>
              <a:ahLst/>
              <a:cxnLst/>
              <a:rect l="l" t="t" r="r" b="b"/>
              <a:pathLst>
                <a:path w="259" h="253" extrusionOk="0">
                  <a:moveTo>
                    <a:pt x="183" y="1"/>
                  </a:moveTo>
                  <a:cubicBezTo>
                    <a:pt x="161" y="1"/>
                    <a:pt x="139" y="20"/>
                    <a:pt x="119" y="40"/>
                  </a:cubicBezTo>
                  <a:cubicBezTo>
                    <a:pt x="119" y="41"/>
                    <a:pt x="118" y="41"/>
                    <a:pt x="116" y="41"/>
                  </a:cubicBezTo>
                  <a:cubicBezTo>
                    <a:pt x="112" y="41"/>
                    <a:pt x="106" y="36"/>
                    <a:pt x="103" y="36"/>
                  </a:cubicBezTo>
                  <a:cubicBezTo>
                    <a:pt x="99" y="32"/>
                    <a:pt x="91" y="32"/>
                    <a:pt x="87" y="32"/>
                  </a:cubicBezTo>
                  <a:cubicBezTo>
                    <a:pt x="66" y="36"/>
                    <a:pt x="45" y="40"/>
                    <a:pt x="25" y="44"/>
                  </a:cubicBezTo>
                  <a:cubicBezTo>
                    <a:pt x="17" y="48"/>
                    <a:pt x="9" y="48"/>
                    <a:pt x="0" y="52"/>
                  </a:cubicBezTo>
                  <a:cubicBezTo>
                    <a:pt x="0" y="89"/>
                    <a:pt x="0" y="122"/>
                    <a:pt x="4" y="130"/>
                  </a:cubicBezTo>
                  <a:cubicBezTo>
                    <a:pt x="9" y="151"/>
                    <a:pt x="17" y="180"/>
                    <a:pt x="25" y="180"/>
                  </a:cubicBezTo>
                  <a:cubicBezTo>
                    <a:pt x="29" y="178"/>
                    <a:pt x="34" y="177"/>
                    <a:pt x="38" y="177"/>
                  </a:cubicBezTo>
                  <a:cubicBezTo>
                    <a:pt x="53" y="177"/>
                    <a:pt x="66" y="187"/>
                    <a:pt x="78" y="200"/>
                  </a:cubicBezTo>
                  <a:cubicBezTo>
                    <a:pt x="78" y="200"/>
                    <a:pt x="81" y="205"/>
                    <a:pt x="84" y="205"/>
                  </a:cubicBezTo>
                  <a:cubicBezTo>
                    <a:pt x="85" y="205"/>
                    <a:pt x="86" y="205"/>
                    <a:pt x="87" y="204"/>
                  </a:cubicBezTo>
                  <a:cubicBezTo>
                    <a:pt x="91" y="199"/>
                    <a:pt x="95" y="197"/>
                    <a:pt x="100" y="197"/>
                  </a:cubicBezTo>
                  <a:cubicBezTo>
                    <a:pt x="116" y="197"/>
                    <a:pt x="133" y="226"/>
                    <a:pt x="152" y="229"/>
                  </a:cubicBezTo>
                  <a:cubicBezTo>
                    <a:pt x="164" y="233"/>
                    <a:pt x="177" y="233"/>
                    <a:pt x="185" y="233"/>
                  </a:cubicBezTo>
                  <a:cubicBezTo>
                    <a:pt x="186" y="234"/>
                    <a:pt x="188" y="234"/>
                    <a:pt x="190" y="234"/>
                  </a:cubicBezTo>
                  <a:cubicBezTo>
                    <a:pt x="192" y="234"/>
                    <a:pt x="195" y="233"/>
                    <a:pt x="198" y="233"/>
                  </a:cubicBezTo>
                  <a:cubicBezTo>
                    <a:pt x="203" y="233"/>
                    <a:pt x="209" y="236"/>
                    <a:pt x="214" y="249"/>
                  </a:cubicBezTo>
                  <a:cubicBezTo>
                    <a:pt x="217" y="252"/>
                    <a:pt x="220" y="252"/>
                    <a:pt x="223" y="252"/>
                  </a:cubicBezTo>
                  <a:cubicBezTo>
                    <a:pt x="234" y="252"/>
                    <a:pt x="245" y="240"/>
                    <a:pt x="254" y="240"/>
                  </a:cubicBezTo>
                  <a:cubicBezTo>
                    <a:pt x="256" y="240"/>
                    <a:pt x="257" y="240"/>
                    <a:pt x="259" y="241"/>
                  </a:cubicBezTo>
                  <a:lnTo>
                    <a:pt x="259" y="7"/>
                  </a:lnTo>
                  <a:cubicBezTo>
                    <a:pt x="247" y="11"/>
                    <a:pt x="230" y="11"/>
                    <a:pt x="218" y="15"/>
                  </a:cubicBezTo>
                  <a:lnTo>
                    <a:pt x="214" y="15"/>
                  </a:lnTo>
                  <a:cubicBezTo>
                    <a:pt x="203" y="5"/>
                    <a:pt x="193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4820050" y="5406925"/>
              <a:ext cx="15600" cy="6700"/>
            </a:xfrm>
            <a:custGeom>
              <a:avLst/>
              <a:gdLst/>
              <a:ahLst/>
              <a:cxnLst/>
              <a:rect l="l" t="t" r="r" b="b"/>
              <a:pathLst>
                <a:path w="624" h="268" extrusionOk="0">
                  <a:moveTo>
                    <a:pt x="594" y="1"/>
                  </a:moveTo>
                  <a:cubicBezTo>
                    <a:pt x="578" y="1"/>
                    <a:pt x="563" y="6"/>
                    <a:pt x="550" y="16"/>
                  </a:cubicBezTo>
                  <a:cubicBezTo>
                    <a:pt x="538" y="24"/>
                    <a:pt x="525" y="25"/>
                    <a:pt x="513" y="25"/>
                  </a:cubicBezTo>
                  <a:cubicBezTo>
                    <a:pt x="509" y="25"/>
                    <a:pt x="505" y="25"/>
                    <a:pt x="501" y="25"/>
                  </a:cubicBezTo>
                  <a:cubicBezTo>
                    <a:pt x="493" y="25"/>
                    <a:pt x="484" y="26"/>
                    <a:pt x="476" y="28"/>
                  </a:cubicBezTo>
                  <a:cubicBezTo>
                    <a:pt x="448" y="37"/>
                    <a:pt x="423" y="45"/>
                    <a:pt x="398" y="57"/>
                  </a:cubicBezTo>
                  <a:cubicBezTo>
                    <a:pt x="374" y="69"/>
                    <a:pt x="349" y="61"/>
                    <a:pt x="320" y="73"/>
                  </a:cubicBezTo>
                  <a:lnTo>
                    <a:pt x="304" y="73"/>
                  </a:lnTo>
                  <a:cubicBezTo>
                    <a:pt x="287" y="57"/>
                    <a:pt x="269" y="51"/>
                    <a:pt x="251" y="51"/>
                  </a:cubicBezTo>
                  <a:cubicBezTo>
                    <a:pt x="220" y="51"/>
                    <a:pt x="189" y="66"/>
                    <a:pt x="160" y="66"/>
                  </a:cubicBezTo>
                  <a:cubicBezTo>
                    <a:pt x="156" y="66"/>
                    <a:pt x="152" y="66"/>
                    <a:pt x="148" y="65"/>
                  </a:cubicBezTo>
                  <a:cubicBezTo>
                    <a:pt x="145" y="66"/>
                    <a:pt x="141" y="67"/>
                    <a:pt x="138" y="67"/>
                  </a:cubicBezTo>
                  <a:cubicBezTo>
                    <a:pt x="129" y="67"/>
                    <a:pt x="121" y="63"/>
                    <a:pt x="115" y="57"/>
                  </a:cubicBezTo>
                  <a:cubicBezTo>
                    <a:pt x="95" y="43"/>
                    <a:pt x="72" y="35"/>
                    <a:pt x="48" y="35"/>
                  </a:cubicBezTo>
                  <a:cubicBezTo>
                    <a:pt x="43" y="35"/>
                    <a:pt x="38" y="36"/>
                    <a:pt x="33" y="37"/>
                  </a:cubicBezTo>
                  <a:cubicBezTo>
                    <a:pt x="25" y="37"/>
                    <a:pt x="8" y="37"/>
                    <a:pt x="0" y="110"/>
                  </a:cubicBezTo>
                  <a:cubicBezTo>
                    <a:pt x="8" y="176"/>
                    <a:pt x="21" y="192"/>
                    <a:pt x="33" y="192"/>
                  </a:cubicBezTo>
                  <a:cubicBezTo>
                    <a:pt x="40" y="192"/>
                    <a:pt x="51" y="205"/>
                    <a:pt x="59" y="205"/>
                  </a:cubicBezTo>
                  <a:cubicBezTo>
                    <a:pt x="60" y="205"/>
                    <a:pt x="61" y="205"/>
                    <a:pt x="62" y="205"/>
                  </a:cubicBezTo>
                  <a:cubicBezTo>
                    <a:pt x="70" y="202"/>
                    <a:pt x="78" y="201"/>
                    <a:pt x="86" y="201"/>
                  </a:cubicBezTo>
                  <a:cubicBezTo>
                    <a:pt x="103" y="201"/>
                    <a:pt x="120" y="207"/>
                    <a:pt x="132" y="221"/>
                  </a:cubicBezTo>
                  <a:cubicBezTo>
                    <a:pt x="138" y="207"/>
                    <a:pt x="144" y="202"/>
                    <a:pt x="150" y="202"/>
                  </a:cubicBezTo>
                  <a:cubicBezTo>
                    <a:pt x="160" y="202"/>
                    <a:pt x="168" y="214"/>
                    <a:pt x="173" y="221"/>
                  </a:cubicBezTo>
                  <a:cubicBezTo>
                    <a:pt x="181" y="229"/>
                    <a:pt x="193" y="225"/>
                    <a:pt x="201" y="229"/>
                  </a:cubicBezTo>
                  <a:cubicBezTo>
                    <a:pt x="210" y="242"/>
                    <a:pt x="226" y="250"/>
                    <a:pt x="238" y="258"/>
                  </a:cubicBezTo>
                  <a:cubicBezTo>
                    <a:pt x="247" y="262"/>
                    <a:pt x="257" y="265"/>
                    <a:pt x="266" y="265"/>
                  </a:cubicBezTo>
                  <a:cubicBezTo>
                    <a:pt x="277" y="265"/>
                    <a:pt x="288" y="260"/>
                    <a:pt x="300" y="242"/>
                  </a:cubicBezTo>
                  <a:cubicBezTo>
                    <a:pt x="304" y="238"/>
                    <a:pt x="308" y="229"/>
                    <a:pt x="308" y="229"/>
                  </a:cubicBezTo>
                  <a:cubicBezTo>
                    <a:pt x="314" y="240"/>
                    <a:pt x="321" y="243"/>
                    <a:pt x="327" y="243"/>
                  </a:cubicBezTo>
                  <a:cubicBezTo>
                    <a:pt x="340" y="243"/>
                    <a:pt x="353" y="229"/>
                    <a:pt x="366" y="229"/>
                  </a:cubicBezTo>
                  <a:cubicBezTo>
                    <a:pt x="367" y="229"/>
                    <a:pt x="368" y="229"/>
                    <a:pt x="370" y="229"/>
                  </a:cubicBezTo>
                  <a:cubicBezTo>
                    <a:pt x="390" y="233"/>
                    <a:pt x="406" y="246"/>
                    <a:pt x="423" y="258"/>
                  </a:cubicBezTo>
                  <a:cubicBezTo>
                    <a:pt x="432" y="265"/>
                    <a:pt x="441" y="267"/>
                    <a:pt x="450" y="267"/>
                  </a:cubicBezTo>
                  <a:cubicBezTo>
                    <a:pt x="469" y="267"/>
                    <a:pt x="487" y="257"/>
                    <a:pt x="506" y="257"/>
                  </a:cubicBezTo>
                  <a:cubicBezTo>
                    <a:pt x="510" y="257"/>
                    <a:pt x="513" y="257"/>
                    <a:pt x="517" y="258"/>
                  </a:cubicBezTo>
                  <a:cubicBezTo>
                    <a:pt x="518" y="258"/>
                    <a:pt x="519" y="258"/>
                    <a:pt x="520" y="258"/>
                  </a:cubicBezTo>
                  <a:cubicBezTo>
                    <a:pt x="539" y="258"/>
                    <a:pt x="557" y="222"/>
                    <a:pt x="576" y="222"/>
                  </a:cubicBezTo>
                  <a:cubicBezTo>
                    <a:pt x="583" y="222"/>
                    <a:pt x="591" y="228"/>
                    <a:pt x="599" y="246"/>
                  </a:cubicBezTo>
                  <a:cubicBezTo>
                    <a:pt x="603" y="254"/>
                    <a:pt x="612" y="262"/>
                    <a:pt x="624" y="262"/>
                  </a:cubicBezTo>
                  <a:lnTo>
                    <a:pt x="624" y="8"/>
                  </a:lnTo>
                  <a:cubicBezTo>
                    <a:pt x="614" y="3"/>
                    <a:pt x="604" y="1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4816650" y="5393650"/>
              <a:ext cx="18900" cy="7125"/>
            </a:xfrm>
            <a:custGeom>
              <a:avLst/>
              <a:gdLst/>
              <a:ahLst/>
              <a:cxnLst/>
              <a:rect l="l" t="t" r="r" b="b"/>
              <a:pathLst>
                <a:path w="756" h="285" extrusionOk="0">
                  <a:moveTo>
                    <a:pt x="725" y="0"/>
                  </a:moveTo>
                  <a:cubicBezTo>
                    <a:pt x="695" y="0"/>
                    <a:pt x="666" y="21"/>
                    <a:pt x="637" y="46"/>
                  </a:cubicBezTo>
                  <a:cubicBezTo>
                    <a:pt x="616" y="59"/>
                    <a:pt x="596" y="67"/>
                    <a:pt x="571" y="71"/>
                  </a:cubicBezTo>
                  <a:cubicBezTo>
                    <a:pt x="563" y="71"/>
                    <a:pt x="559" y="75"/>
                    <a:pt x="551" y="75"/>
                  </a:cubicBezTo>
                  <a:cubicBezTo>
                    <a:pt x="542" y="78"/>
                    <a:pt x="531" y="81"/>
                    <a:pt x="520" y="81"/>
                  </a:cubicBezTo>
                  <a:cubicBezTo>
                    <a:pt x="515" y="81"/>
                    <a:pt x="510" y="80"/>
                    <a:pt x="506" y="79"/>
                  </a:cubicBezTo>
                  <a:cubicBezTo>
                    <a:pt x="479" y="76"/>
                    <a:pt x="455" y="73"/>
                    <a:pt x="432" y="73"/>
                  </a:cubicBezTo>
                  <a:cubicBezTo>
                    <a:pt x="422" y="73"/>
                    <a:pt x="413" y="74"/>
                    <a:pt x="403" y="75"/>
                  </a:cubicBezTo>
                  <a:cubicBezTo>
                    <a:pt x="370" y="75"/>
                    <a:pt x="333" y="67"/>
                    <a:pt x="300" y="67"/>
                  </a:cubicBezTo>
                  <a:cubicBezTo>
                    <a:pt x="288" y="67"/>
                    <a:pt x="272" y="71"/>
                    <a:pt x="259" y="75"/>
                  </a:cubicBezTo>
                  <a:cubicBezTo>
                    <a:pt x="239" y="78"/>
                    <a:pt x="218" y="91"/>
                    <a:pt x="198" y="91"/>
                  </a:cubicBezTo>
                  <a:cubicBezTo>
                    <a:pt x="190" y="91"/>
                    <a:pt x="181" y="89"/>
                    <a:pt x="173" y="83"/>
                  </a:cubicBezTo>
                  <a:cubicBezTo>
                    <a:pt x="154" y="68"/>
                    <a:pt x="134" y="64"/>
                    <a:pt x="113" y="64"/>
                  </a:cubicBezTo>
                  <a:cubicBezTo>
                    <a:pt x="94" y="64"/>
                    <a:pt x="73" y="67"/>
                    <a:pt x="52" y="67"/>
                  </a:cubicBezTo>
                  <a:cubicBezTo>
                    <a:pt x="47" y="67"/>
                    <a:pt x="43" y="67"/>
                    <a:pt x="38" y="67"/>
                  </a:cubicBezTo>
                  <a:cubicBezTo>
                    <a:pt x="25" y="67"/>
                    <a:pt x="13" y="79"/>
                    <a:pt x="1" y="137"/>
                  </a:cubicBezTo>
                  <a:cubicBezTo>
                    <a:pt x="9" y="179"/>
                    <a:pt x="18" y="196"/>
                    <a:pt x="26" y="196"/>
                  </a:cubicBezTo>
                  <a:cubicBezTo>
                    <a:pt x="30" y="196"/>
                    <a:pt x="34" y="192"/>
                    <a:pt x="38" y="186"/>
                  </a:cubicBezTo>
                  <a:cubicBezTo>
                    <a:pt x="44" y="180"/>
                    <a:pt x="49" y="178"/>
                    <a:pt x="54" y="178"/>
                  </a:cubicBezTo>
                  <a:cubicBezTo>
                    <a:pt x="63" y="178"/>
                    <a:pt x="71" y="185"/>
                    <a:pt x="79" y="190"/>
                  </a:cubicBezTo>
                  <a:cubicBezTo>
                    <a:pt x="91" y="198"/>
                    <a:pt x="103" y="202"/>
                    <a:pt x="116" y="206"/>
                  </a:cubicBezTo>
                  <a:cubicBezTo>
                    <a:pt x="128" y="211"/>
                    <a:pt x="140" y="218"/>
                    <a:pt x="152" y="218"/>
                  </a:cubicBezTo>
                  <a:cubicBezTo>
                    <a:pt x="161" y="218"/>
                    <a:pt x="169" y="215"/>
                    <a:pt x="177" y="206"/>
                  </a:cubicBezTo>
                  <a:cubicBezTo>
                    <a:pt x="178" y="205"/>
                    <a:pt x="179" y="205"/>
                    <a:pt x="180" y="205"/>
                  </a:cubicBezTo>
                  <a:cubicBezTo>
                    <a:pt x="182" y="205"/>
                    <a:pt x="183" y="209"/>
                    <a:pt x="186" y="215"/>
                  </a:cubicBezTo>
                  <a:cubicBezTo>
                    <a:pt x="190" y="227"/>
                    <a:pt x="194" y="231"/>
                    <a:pt x="198" y="231"/>
                  </a:cubicBezTo>
                  <a:cubicBezTo>
                    <a:pt x="203" y="231"/>
                    <a:pt x="208" y="227"/>
                    <a:pt x="214" y="223"/>
                  </a:cubicBezTo>
                  <a:cubicBezTo>
                    <a:pt x="227" y="211"/>
                    <a:pt x="239" y="215"/>
                    <a:pt x="247" y="211"/>
                  </a:cubicBezTo>
                  <a:cubicBezTo>
                    <a:pt x="253" y="208"/>
                    <a:pt x="257" y="208"/>
                    <a:pt x="262" y="208"/>
                  </a:cubicBezTo>
                  <a:cubicBezTo>
                    <a:pt x="267" y="208"/>
                    <a:pt x="272" y="208"/>
                    <a:pt x="280" y="206"/>
                  </a:cubicBezTo>
                  <a:cubicBezTo>
                    <a:pt x="285" y="205"/>
                    <a:pt x="289" y="204"/>
                    <a:pt x="294" y="204"/>
                  </a:cubicBezTo>
                  <a:cubicBezTo>
                    <a:pt x="305" y="204"/>
                    <a:pt x="316" y="209"/>
                    <a:pt x="325" y="227"/>
                  </a:cubicBezTo>
                  <a:cubicBezTo>
                    <a:pt x="333" y="243"/>
                    <a:pt x="346" y="252"/>
                    <a:pt x="362" y="252"/>
                  </a:cubicBezTo>
                  <a:cubicBezTo>
                    <a:pt x="387" y="256"/>
                    <a:pt x="411" y="256"/>
                    <a:pt x="436" y="260"/>
                  </a:cubicBezTo>
                  <a:cubicBezTo>
                    <a:pt x="485" y="268"/>
                    <a:pt x="534" y="280"/>
                    <a:pt x="584" y="284"/>
                  </a:cubicBezTo>
                  <a:cubicBezTo>
                    <a:pt x="608" y="280"/>
                    <a:pt x="637" y="276"/>
                    <a:pt x="661" y="268"/>
                  </a:cubicBezTo>
                  <a:cubicBezTo>
                    <a:pt x="670" y="266"/>
                    <a:pt x="678" y="265"/>
                    <a:pt x="686" y="265"/>
                  </a:cubicBezTo>
                  <a:cubicBezTo>
                    <a:pt x="694" y="265"/>
                    <a:pt x="703" y="266"/>
                    <a:pt x="711" y="268"/>
                  </a:cubicBezTo>
                  <a:cubicBezTo>
                    <a:pt x="717" y="271"/>
                    <a:pt x="721" y="283"/>
                    <a:pt x="729" y="283"/>
                  </a:cubicBezTo>
                  <a:cubicBezTo>
                    <a:pt x="731" y="283"/>
                    <a:pt x="733" y="282"/>
                    <a:pt x="735" y="280"/>
                  </a:cubicBezTo>
                  <a:cubicBezTo>
                    <a:pt x="739" y="276"/>
                    <a:pt x="748" y="276"/>
                    <a:pt x="756" y="276"/>
                  </a:cubicBezTo>
                  <a:lnTo>
                    <a:pt x="756" y="9"/>
                  </a:lnTo>
                  <a:lnTo>
                    <a:pt x="752" y="5"/>
                  </a:lnTo>
                  <a:cubicBezTo>
                    <a:pt x="743" y="2"/>
                    <a:pt x="734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4818500" y="5380750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682" y="0"/>
                  </a:moveTo>
                  <a:cubicBezTo>
                    <a:pt x="675" y="2"/>
                    <a:pt x="669" y="3"/>
                    <a:pt x="662" y="3"/>
                  </a:cubicBezTo>
                  <a:cubicBezTo>
                    <a:pt x="650" y="3"/>
                    <a:pt x="637" y="1"/>
                    <a:pt x="625" y="1"/>
                  </a:cubicBezTo>
                  <a:cubicBezTo>
                    <a:pt x="613" y="1"/>
                    <a:pt x="602" y="2"/>
                    <a:pt x="592" y="8"/>
                  </a:cubicBezTo>
                  <a:cubicBezTo>
                    <a:pt x="575" y="13"/>
                    <a:pt x="563" y="21"/>
                    <a:pt x="555" y="33"/>
                  </a:cubicBezTo>
                  <a:cubicBezTo>
                    <a:pt x="545" y="43"/>
                    <a:pt x="532" y="51"/>
                    <a:pt x="516" y="51"/>
                  </a:cubicBezTo>
                  <a:cubicBezTo>
                    <a:pt x="513" y="51"/>
                    <a:pt x="509" y="50"/>
                    <a:pt x="505" y="49"/>
                  </a:cubicBezTo>
                  <a:cubicBezTo>
                    <a:pt x="491" y="47"/>
                    <a:pt x="474" y="44"/>
                    <a:pt x="457" y="44"/>
                  </a:cubicBezTo>
                  <a:cubicBezTo>
                    <a:pt x="450" y="44"/>
                    <a:pt x="443" y="44"/>
                    <a:pt x="436" y="45"/>
                  </a:cubicBezTo>
                  <a:cubicBezTo>
                    <a:pt x="386" y="49"/>
                    <a:pt x="341" y="49"/>
                    <a:pt x="296" y="49"/>
                  </a:cubicBezTo>
                  <a:lnTo>
                    <a:pt x="235" y="49"/>
                  </a:lnTo>
                  <a:cubicBezTo>
                    <a:pt x="234" y="49"/>
                    <a:pt x="233" y="48"/>
                    <a:pt x="233" y="48"/>
                  </a:cubicBezTo>
                  <a:cubicBezTo>
                    <a:pt x="226" y="48"/>
                    <a:pt x="220" y="89"/>
                    <a:pt x="212" y="89"/>
                  </a:cubicBezTo>
                  <a:cubicBezTo>
                    <a:pt x="210" y="89"/>
                    <a:pt x="208" y="87"/>
                    <a:pt x="206" y="82"/>
                  </a:cubicBezTo>
                  <a:cubicBezTo>
                    <a:pt x="202" y="68"/>
                    <a:pt x="189" y="57"/>
                    <a:pt x="175" y="57"/>
                  </a:cubicBezTo>
                  <a:cubicBezTo>
                    <a:pt x="173" y="57"/>
                    <a:pt x="171" y="57"/>
                    <a:pt x="169" y="58"/>
                  </a:cubicBezTo>
                  <a:cubicBezTo>
                    <a:pt x="124" y="54"/>
                    <a:pt x="79" y="54"/>
                    <a:pt x="29" y="54"/>
                  </a:cubicBezTo>
                  <a:cubicBezTo>
                    <a:pt x="21" y="54"/>
                    <a:pt x="13" y="62"/>
                    <a:pt x="5" y="78"/>
                  </a:cubicBezTo>
                  <a:cubicBezTo>
                    <a:pt x="5" y="91"/>
                    <a:pt x="1" y="107"/>
                    <a:pt x="1" y="123"/>
                  </a:cubicBezTo>
                  <a:cubicBezTo>
                    <a:pt x="1" y="140"/>
                    <a:pt x="1" y="156"/>
                    <a:pt x="5" y="173"/>
                  </a:cubicBezTo>
                  <a:cubicBezTo>
                    <a:pt x="9" y="185"/>
                    <a:pt x="13" y="189"/>
                    <a:pt x="17" y="189"/>
                  </a:cubicBezTo>
                  <a:cubicBezTo>
                    <a:pt x="21" y="191"/>
                    <a:pt x="25" y="192"/>
                    <a:pt x="29" y="192"/>
                  </a:cubicBezTo>
                  <a:cubicBezTo>
                    <a:pt x="33" y="192"/>
                    <a:pt x="36" y="191"/>
                    <a:pt x="38" y="189"/>
                  </a:cubicBezTo>
                  <a:cubicBezTo>
                    <a:pt x="46" y="183"/>
                    <a:pt x="56" y="180"/>
                    <a:pt x="65" y="180"/>
                  </a:cubicBezTo>
                  <a:cubicBezTo>
                    <a:pt x="75" y="180"/>
                    <a:pt x="83" y="183"/>
                    <a:pt x="87" y="189"/>
                  </a:cubicBezTo>
                  <a:cubicBezTo>
                    <a:pt x="88" y="190"/>
                    <a:pt x="90" y="191"/>
                    <a:pt x="91" y="191"/>
                  </a:cubicBezTo>
                  <a:cubicBezTo>
                    <a:pt x="96" y="191"/>
                    <a:pt x="100" y="187"/>
                    <a:pt x="105" y="187"/>
                  </a:cubicBezTo>
                  <a:cubicBezTo>
                    <a:pt x="108" y="187"/>
                    <a:pt x="112" y="188"/>
                    <a:pt x="116" y="193"/>
                  </a:cubicBezTo>
                  <a:cubicBezTo>
                    <a:pt x="125" y="200"/>
                    <a:pt x="133" y="209"/>
                    <a:pt x="140" y="209"/>
                  </a:cubicBezTo>
                  <a:cubicBezTo>
                    <a:pt x="146" y="209"/>
                    <a:pt x="151" y="203"/>
                    <a:pt x="157" y="185"/>
                  </a:cubicBezTo>
                  <a:cubicBezTo>
                    <a:pt x="158" y="183"/>
                    <a:pt x="159" y="182"/>
                    <a:pt x="159" y="182"/>
                  </a:cubicBezTo>
                  <a:cubicBezTo>
                    <a:pt x="162" y="182"/>
                    <a:pt x="164" y="188"/>
                    <a:pt x="173" y="197"/>
                  </a:cubicBezTo>
                  <a:cubicBezTo>
                    <a:pt x="177" y="201"/>
                    <a:pt x="181" y="204"/>
                    <a:pt x="185" y="204"/>
                  </a:cubicBezTo>
                  <a:cubicBezTo>
                    <a:pt x="193" y="204"/>
                    <a:pt x="200" y="192"/>
                    <a:pt x="206" y="156"/>
                  </a:cubicBezTo>
                  <a:cubicBezTo>
                    <a:pt x="218" y="201"/>
                    <a:pt x="231" y="205"/>
                    <a:pt x="247" y="205"/>
                  </a:cubicBezTo>
                  <a:cubicBezTo>
                    <a:pt x="267" y="205"/>
                    <a:pt x="288" y="210"/>
                    <a:pt x="308" y="214"/>
                  </a:cubicBezTo>
                  <a:cubicBezTo>
                    <a:pt x="333" y="218"/>
                    <a:pt x="358" y="218"/>
                    <a:pt x="378" y="218"/>
                  </a:cubicBezTo>
                  <a:cubicBezTo>
                    <a:pt x="383" y="218"/>
                    <a:pt x="387" y="217"/>
                    <a:pt x="390" y="217"/>
                  </a:cubicBezTo>
                  <a:cubicBezTo>
                    <a:pt x="395" y="217"/>
                    <a:pt x="400" y="219"/>
                    <a:pt x="407" y="226"/>
                  </a:cubicBezTo>
                  <a:cubicBezTo>
                    <a:pt x="412" y="233"/>
                    <a:pt x="418" y="237"/>
                    <a:pt x="424" y="237"/>
                  </a:cubicBezTo>
                  <a:cubicBezTo>
                    <a:pt x="428" y="237"/>
                    <a:pt x="432" y="235"/>
                    <a:pt x="436" y="230"/>
                  </a:cubicBezTo>
                  <a:cubicBezTo>
                    <a:pt x="437" y="228"/>
                    <a:pt x="440" y="227"/>
                    <a:pt x="442" y="227"/>
                  </a:cubicBezTo>
                  <a:cubicBezTo>
                    <a:pt x="445" y="227"/>
                    <a:pt x="448" y="229"/>
                    <a:pt x="448" y="234"/>
                  </a:cubicBezTo>
                  <a:cubicBezTo>
                    <a:pt x="458" y="258"/>
                    <a:pt x="466" y="265"/>
                    <a:pt x="474" y="265"/>
                  </a:cubicBezTo>
                  <a:cubicBezTo>
                    <a:pt x="479" y="265"/>
                    <a:pt x="484" y="262"/>
                    <a:pt x="489" y="259"/>
                  </a:cubicBezTo>
                  <a:cubicBezTo>
                    <a:pt x="514" y="255"/>
                    <a:pt x="538" y="246"/>
                    <a:pt x="555" y="238"/>
                  </a:cubicBezTo>
                  <a:cubicBezTo>
                    <a:pt x="575" y="234"/>
                    <a:pt x="596" y="218"/>
                    <a:pt x="608" y="214"/>
                  </a:cubicBezTo>
                  <a:cubicBezTo>
                    <a:pt x="620" y="214"/>
                    <a:pt x="633" y="222"/>
                    <a:pt x="645" y="246"/>
                  </a:cubicBezTo>
                  <a:cubicBezTo>
                    <a:pt x="649" y="263"/>
                    <a:pt x="665" y="271"/>
                    <a:pt x="682" y="271"/>
                  </a:cubicBezTo>
                  <a:lnTo>
                    <a:pt x="6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4831025" y="5328825"/>
              <a:ext cx="4625" cy="6200"/>
            </a:xfrm>
            <a:custGeom>
              <a:avLst/>
              <a:gdLst/>
              <a:ahLst/>
              <a:cxnLst/>
              <a:rect l="l" t="t" r="r" b="b"/>
              <a:pathLst>
                <a:path w="185" h="248" extrusionOk="0">
                  <a:moveTo>
                    <a:pt x="181" y="1"/>
                  </a:moveTo>
                  <a:cubicBezTo>
                    <a:pt x="177" y="1"/>
                    <a:pt x="169" y="5"/>
                    <a:pt x="169" y="5"/>
                  </a:cubicBezTo>
                  <a:lnTo>
                    <a:pt x="91" y="5"/>
                  </a:lnTo>
                  <a:cubicBezTo>
                    <a:pt x="86" y="5"/>
                    <a:pt x="82" y="17"/>
                    <a:pt x="78" y="17"/>
                  </a:cubicBezTo>
                  <a:lnTo>
                    <a:pt x="25" y="42"/>
                  </a:lnTo>
                  <a:lnTo>
                    <a:pt x="21" y="42"/>
                  </a:lnTo>
                  <a:cubicBezTo>
                    <a:pt x="4" y="63"/>
                    <a:pt x="0" y="87"/>
                    <a:pt x="4" y="112"/>
                  </a:cubicBezTo>
                  <a:cubicBezTo>
                    <a:pt x="4" y="157"/>
                    <a:pt x="11" y="199"/>
                    <a:pt x="22" y="199"/>
                  </a:cubicBezTo>
                  <a:cubicBezTo>
                    <a:pt x="23" y="199"/>
                    <a:pt x="24" y="199"/>
                    <a:pt x="25" y="198"/>
                  </a:cubicBezTo>
                  <a:cubicBezTo>
                    <a:pt x="29" y="194"/>
                    <a:pt x="32" y="193"/>
                    <a:pt x="36" y="193"/>
                  </a:cubicBezTo>
                  <a:cubicBezTo>
                    <a:pt x="46" y="193"/>
                    <a:pt x="56" y="207"/>
                    <a:pt x="70" y="207"/>
                  </a:cubicBezTo>
                  <a:cubicBezTo>
                    <a:pt x="71" y="207"/>
                    <a:pt x="73" y="206"/>
                    <a:pt x="74" y="206"/>
                  </a:cubicBezTo>
                  <a:cubicBezTo>
                    <a:pt x="76" y="205"/>
                    <a:pt x="79" y="205"/>
                    <a:pt x="81" y="205"/>
                  </a:cubicBezTo>
                  <a:cubicBezTo>
                    <a:pt x="98" y="205"/>
                    <a:pt x="113" y="232"/>
                    <a:pt x="132" y="243"/>
                  </a:cubicBezTo>
                  <a:cubicBezTo>
                    <a:pt x="132" y="243"/>
                    <a:pt x="133" y="243"/>
                    <a:pt x="134" y="243"/>
                  </a:cubicBezTo>
                  <a:cubicBezTo>
                    <a:pt x="142" y="243"/>
                    <a:pt x="151" y="229"/>
                    <a:pt x="159" y="229"/>
                  </a:cubicBezTo>
                  <a:cubicBezTo>
                    <a:pt x="163" y="229"/>
                    <a:pt x="166" y="233"/>
                    <a:pt x="169" y="243"/>
                  </a:cubicBezTo>
                  <a:cubicBezTo>
                    <a:pt x="173" y="247"/>
                    <a:pt x="177" y="247"/>
                    <a:pt x="185" y="247"/>
                  </a:cubicBezTo>
                  <a:lnTo>
                    <a:pt x="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4813675" y="5458725"/>
              <a:ext cx="21875" cy="7700"/>
            </a:xfrm>
            <a:custGeom>
              <a:avLst/>
              <a:gdLst/>
              <a:ahLst/>
              <a:cxnLst/>
              <a:rect l="l" t="t" r="r" b="b"/>
              <a:pathLst>
                <a:path w="875" h="308" extrusionOk="0">
                  <a:moveTo>
                    <a:pt x="867" y="1"/>
                  </a:moveTo>
                  <a:cubicBezTo>
                    <a:pt x="864" y="1"/>
                    <a:pt x="861" y="2"/>
                    <a:pt x="858" y="4"/>
                  </a:cubicBezTo>
                  <a:cubicBezTo>
                    <a:pt x="842" y="16"/>
                    <a:pt x="830" y="37"/>
                    <a:pt x="813" y="37"/>
                  </a:cubicBezTo>
                  <a:cubicBezTo>
                    <a:pt x="805" y="36"/>
                    <a:pt x="796" y="35"/>
                    <a:pt x="787" y="35"/>
                  </a:cubicBezTo>
                  <a:cubicBezTo>
                    <a:pt x="763" y="35"/>
                    <a:pt x="740" y="39"/>
                    <a:pt x="719" y="45"/>
                  </a:cubicBezTo>
                  <a:cubicBezTo>
                    <a:pt x="707" y="45"/>
                    <a:pt x="698" y="49"/>
                    <a:pt x="690" y="57"/>
                  </a:cubicBezTo>
                  <a:cubicBezTo>
                    <a:pt x="672" y="72"/>
                    <a:pt x="654" y="77"/>
                    <a:pt x="636" y="77"/>
                  </a:cubicBezTo>
                  <a:cubicBezTo>
                    <a:pt x="605" y="77"/>
                    <a:pt x="575" y="62"/>
                    <a:pt x="547" y="57"/>
                  </a:cubicBezTo>
                  <a:cubicBezTo>
                    <a:pt x="522" y="54"/>
                    <a:pt x="497" y="39"/>
                    <a:pt x="472" y="39"/>
                  </a:cubicBezTo>
                  <a:cubicBezTo>
                    <a:pt x="464" y="39"/>
                    <a:pt x="456" y="41"/>
                    <a:pt x="448" y="45"/>
                  </a:cubicBezTo>
                  <a:cubicBezTo>
                    <a:pt x="443" y="48"/>
                    <a:pt x="439" y="50"/>
                    <a:pt x="434" y="50"/>
                  </a:cubicBezTo>
                  <a:cubicBezTo>
                    <a:pt x="427" y="50"/>
                    <a:pt x="419" y="47"/>
                    <a:pt x="409" y="47"/>
                  </a:cubicBezTo>
                  <a:cubicBezTo>
                    <a:pt x="405" y="47"/>
                    <a:pt x="400" y="47"/>
                    <a:pt x="395" y="49"/>
                  </a:cubicBezTo>
                  <a:cubicBezTo>
                    <a:pt x="374" y="57"/>
                    <a:pt x="346" y="78"/>
                    <a:pt x="321" y="86"/>
                  </a:cubicBezTo>
                  <a:cubicBezTo>
                    <a:pt x="304" y="89"/>
                    <a:pt x="284" y="92"/>
                    <a:pt x="265" y="92"/>
                  </a:cubicBezTo>
                  <a:cubicBezTo>
                    <a:pt x="258" y="92"/>
                    <a:pt x="250" y="91"/>
                    <a:pt x="243" y="90"/>
                  </a:cubicBezTo>
                  <a:cubicBezTo>
                    <a:pt x="227" y="90"/>
                    <a:pt x="202" y="78"/>
                    <a:pt x="186" y="78"/>
                  </a:cubicBezTo>
                  <a:cubicBezTo>
                    <a:pt x="173" y="78"/>
                    <a:pt x="161" y="90"/>
                    <a:pt x="144" y="90"/>
                  </a:cubicBezTo>
                  <a:lnTo>
                    <a:pt x="34" y="90"/>
                  </a:lnTo>
                  <a:cubicBezTo>
                    <a:pt x="31" y="90"/>
                    <a:pt x="28" y="89"/>
                    <a:pt x="25" y="89"/>
                  </a:cubicBezTo>
                  <a:cubicBezTo>
                    <a:pt x="18" y="89"/>
                    <a:pt x="9" y="95"/>
                    <a:pt x="1" y="131"/>
                  </a:cubicBezTo>
                  <a:cubicBezTo>
                    <a:pt x="9" y="184"/>
                    <a:pt x="21" y="205"/>
                    <a:pt x="30" y="205"/>
                  </a:cubicBezTo>
                  <a:cubicBezTo>
                    <a:pt x="35" y="205"/>
                    <a:pt x="41" y="207"/>
                    <a:pt x="46" y="207"/>
                  </a:cubicBezTo>
                  <a:cubicBezTo>
                    <a:pt x="49" y="207"/>
                    <a:pt x="51" y="206"/>
                    <a:pt x="54" y="205"/>
                  </a:cubicBezTo>
                  <a:cubicBezTo>
                    <a:pt x="64" y="201"/>
                    <a:pt x="74" y="199"/>
                    <a:pt x="84" y="199"/>
                  </a:cubicBezTo>
                  <a:cubicBezTo>
                    <a:pt x="113" y="199"/>
                    <a:pt x="141" y="214"/>
                    <a:pt x="169" y="217"/>
                  </a:cubicBezTo>
                  <a:cubicBezTo>
                    <a:pt x="206" y="221"/>
                    <a:pt x="247" y="225"/>
                    <a:pt x="288" y="225"/>
                  </a:cubicBezTo>
                  <a:cubicBezTo>
                    <a:pt x="317" y="225"/>
                    <a:pt x="350" y="217"/>
                    <a:pt x="382" y="205"/>
                  </a:cubicBezTo>
                  <a:cubicBezTo>
                    <a:pt x="410" y="193"/>
                    <a:pt x="439" y="185"/>
                    <a:pt x="470" y="185"/>
                  </a:cubicBezTo>
                  <a:cubicBezTo>
                    <a:pt x="482" y="185"/>
                    <a:pt x="493" y="186"/>
                    <a:pt x="506" y="188"/>
                  </a:cubicBezTo>
                  <a:cubicBezTo>
                    <a:pt x="510" y="193"/>
                    <a:pt x="518" y="197"/>
                    <a:pt x="526" y="205"/>
                  </a:cubicBezTo>
                  <a:cubicBezTo>
                    <a:pt x="534" y="213"/>
                    <a:pt x="543" y="230"/>
                    <a:pt x="555" y="230"/>
                  </a:cubicBezTo>
                  <a:cubicBezTo>
                    <a:pt x="579" y="230"/>
                    <a:pt x="608" y="230"/>
                    <a:pt x="637" y="238"/>
                  </a:cubicBezTo>
                  <a:cubicBezTo>
                    <a:pt x="649" y="242"/>
                    <a:pt x="666" y="234"/>
                    <a:pt x="678" y="250"/>
                  </a:cubicBezTo>
                  <a:cubicBezTo>
                    <a:pt x="684" y="257"/>
                    <a:pt x="691" y="261"/>
                    <a:pt x="698" y="261"/>
                  </a:cubicBezTo>
                  <a:cubicBezTo>
                    <a:pt x="703" y="261"/>
                    <a:pt x="709" y="258"/>
                    <a:pt x="715" y="250"/>
                  </a:cubicBezTo>
                  <a:cubicBezTo>
                    <a:pt x="717" y="245"/>
                    <a:pt x="718" y="243"/>
                    <a:pt x="720" y="243"/>
                  </a:cubicBezTo>
                  <a:cubicBezTo>
                    <a:pt x="723" y="243"/>
                    <a:pt x="727" y="246"/>
                    <a:pt x="731" y="246"/>
                  </a:cubicBezTo>
                  <a:lnTo>
                    <a:pt x="768" y="246"/>
                  </a:lnTo>
                  <a:cubicBezTo>
                    <a:pt x="771" y="245"/>
                    <a:pt x="775" y="245"/>
                    <a:pt x="778" y="245"/>
                  </a:cubicBezTo>
                  <a:cubicBezTo>
                    <a:pt x="804" y="245"/>
                    <a:pt x="834" y="260"/>
                    <a:pt x="863" y="307"/>
                  </a:cubicBezTo>
                  <a:cubicBezTo>
                    <a:pt x="867" y="307"/>
                    <a:pt x="871" y="303"/>
                    <a:pt x="875" y="299"/>
                  </a:cubicBezTo>
                  <a:lnTo>
                    <a:pt x="875" y="4"/>
                  </a:lnTo>
                  <a:cubicBezTo>
                    <a:pt x="873" y="2"/>
                    <a:pt x="870" y="1"/>
                    <a:pt x="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4824350" y="5341500"/>
              <a:ext cx="11200" cy="6850"/>
            </a:xfrm>
            <a:custGeom>
              <a:avLst/>
              <a:gdLst/>
              <a:ahLst/>
              <a:cxnLst/>
              <a:rect l="l" t="t" r="r" b="b"/>
              <a:pathLst>
                <a:path w="448" h="274" extrusionOk="0">
                  <a:moveTo>
                    <a:pt x="421" y="0"/>
                  </a:moveTo>
                  <a:cubicBezTo>
                    <a:pt x="410" y="0"/>
                    <a:pt x="398" y="8"/>
                    <a:pt x="385" y="8"/>
                  </a:cubicBezTo>
                  <a:cubicBezTo>
                    <a:pt x="383" y="8"/>
                    <a:pt x="380" y="7"/>
                    <a:pt x="378" y="7"/>
                  </a:cubicBezTo>
                  <a:cubicBezTo>
                    <a:pt x="375" y="6"/>
                    <a:pt x="373" y="5"/>
                    <a:pt x="370" y="5"/>
                  </a:cubicBezTo>
                  <a:cubicBezTo>
                    <a:pt x="358" y="5"/>
                    <a:pt x="346" y="16"/>
                    <a:pt x="333" y="16"/>
                  </a:cubicBezTo>
                  <a:cubicBezTo>
                    <a:pt x="332" y="16"/>
                    <a:pt x="330" y="15"/>
                    <a:pt x="329" y="15"/>
                  </a:cubicBezTo>
                  <a:cubicBezTo>
                    <a:pt x="325" y="14"/>
                    <a:pt x="322" y="14"/>
                    <a:pt x="318" y="14"/>
                  </a:cubicBezTo>
                  <a:cubicBezTo>
                    <a:pt x="294" y="14"/>
                    <a:pt x="272" y="36"/>
                    <a:pt x="247" y="36"/>
                  </a:cubicBezTo>
                  <a:cubicBezTo>
                    <a:pt x="239" y="36"/>
                    <a:pt x="226" y="27"/>
                    <a:pt x="214" y="27"/>
                  </a:cubicBezTo>
                  <a:cubicBezTo>
                    <a:pt x="185" y="36"/>
                    <a:pt x="157" y="52"/>
                    <a:pt x="140" y="81"/>
                  </a:cubicBezTo>
                  <a:cubicBezTo>
                    <a:pt x="139" y="82"/>
                    <a:pt x="138" y="82"/>
                    <a:pt x="137" y="82"/>
                  </a:cubicBezTo>
                  <a:cubicBezTo>
                    <a:pt x="133" y="82"/>
                    <a:pt x="127" y="77"/>
                    <a:pt x="124" y="77"/>
                  </a:cubicBezTo>
                  <a:cubicBezTo>
                    <a:pt x="103" y="60"/>
                    <a:pt x="74" y="48"/>
                    <a:pt x="50" y="40"/>
                  </a:cubicBezTo>
                  <a:cubicBezTo>
                    <a:pt x="49" y="39"/>
                    <a:pt x="48" y="39"/>
                    <a:pt x="47" y="39"/>
                  </a:cubicBezTo>
                  <a:cubicBezTo>
                    <a:pt x="35" y="39"/>
                    <a:pt x="20" y="60"/>
                    <a:pt x="13" y="60"/>
                  </a:cubicBezTo>
                  <a:cubicBezTo>
                    <a:pt x="13" y="60"/>
                    <a:pt x="12" y="60"/>
                    <a:pt x="12" y="60"/>
                  </a:cubicBezTo>
                  <a:cubicBezTo>
                    <a:pt x="4" y="60"/>
                    <a:pt x="1" y="99"/>
                    <a:pt x="1" y="126"/>
                  </a:cubicBezTo>
                  <a:cubicBezTo>
                    <a:pt x="1" y="163"/>
                    <a:pt x="7" y="180"/>
                    <a:pt x="15" y="180"/>
                  </a:cubicBezTo>
                  <a:cubicBezTo>
                    <a:pt x="15" y="180"/>
                    <a:pt x="16" y="180"/>
                    <a:pt x="17" y="179"/>
                  </a:cubicBezTo>
                  <a:cubicBezTo>
                    <a:pt x="29" y="173"/>
                    <a:pt x="41" y="169"/>
                    <a:pt x="53" y="169"/>
                  </a:cubicBezTo>
                  <a:cubicBezTo>
                    <a:pt x="71" y="169"/>
                    <a:pt x="88" y="177"/>
                    <a:pt x="103" y="192"/>
                  </a:cubicBezTo>
                  <a:cubicBezTo>
                    <a:pt x="105" y="193"/>
                    <a:pt x="108" y="194"/>
                    <a:pt x="110" y="194"/>
                  </a:cubicBezTo>
                  <a:cubicBezTo>
                    <a:pt x="117" y="194"/>
                    <a:pt x="123" y="190"/>
                    <a:pt x="130" y="190"/>
                  </a:cubicBezTo>
                  <a:cubicBezTo>
                    <a:pt x="135" y="190"/>
                    <a:pt x="140" y="192"/>
                    <a:pt x="144" y="200"/>
                  </a:cubicBezTo>
                  <a:cubicBezTo>
                    <a:pt x="149" y="207"/>
                    <a:pt x="154" y="210"/>
                    <a:pt x="159" y="210"/>
                  </a:cubicBezTo>
                  <a:cubicBezTo>
                    <a:pt x="170" y="210"/>
                    <a:pt x="181" y="194"/>
                    <a:pt x="189" y="192"/>
                  </a:cubicBezTo>
                  <a:cubicBezTo>
                    <a:pt x="202" y="183"/>
                    <a:pt x="210" y="179"/>
                    <a:pt x="222" y="179"/>
                  </a:cubicBezTo>
                  <a:cubicBezTo>
                    <a:pt x="263" y="179"/>
                    <a:pt x="300" y="187"/>
                    <a:pt x="341" y="204"/>
                  </a:cubicBezTo>
                  <a:cubicBezTo>
                    <a:pt x="349" y="208"/>
                    <a:pt x="362" y="237"/>
                    <a:pt x="374" y="245"/>
                  </a:cubicBezTo>
                  <a:cubicBezTo>
                    <a:pt x="382" y="253"/>
                    <a:pt x="390" y="249"/>
                    <a:pt x="403" y="261"/>
                  </a:cubicBezTo>
                  <a:cubicBezTo>
                    <a:pt x="405" y="263"/>
                    <a:pt x="407" y="264"/>
                    <a:pt x="409" y="264"/>
                  </a:cubicBezTo>
                  <a:cubicBezTo>
                    <a:pt x="416" y="264"/>
                    <a:pt x="425" y="253"/>
                    <a:pt x="433" y="253"/>
                  </a:cubicBezTo>
                  <a:cubicBezTo>
                    <a:pt x="437" y="253"/>
                    <a:pt x="441" y="255"/>
                    <a:pt x="444" y="261"/>
                  </a:cubicBezTo>
                  <a:cubicBezTo>
                    <a:pt x="444" y="265"/>
                    <a:pt x="448" y="270"/>
                    <a:pt x="448" y="274"/>
                  </a:cubicBezTo>
                  <a:lnTo>
                    <a:pt x="448" y="7"/>
                  </a:lnTo>
                  <a:cubicBezTo>
                    <a:pt x="447" y="8"/>
                    <a:pt x="446" y="8"/>
                    <a:pt x="445" y="8"/>
                  </a:cubicBezTo>
                  <a:cubicBezTo>
                    <a:pt x="441" y="8"/>
                    <a:pt x="435" y="3"/>
                    <a:pt x="431" y="3"/>
                  </a:cubicBezTo>
                  <a:cubicBezTo>
                    <a:pt x="428" y="1"/>
                    <a:pt x="42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4821800" y="5368025"/>
              <a:ext cx="13750" cy="6275"/>
            </a:xfrm>
            <a:custGeom>
              <a:avLst/>
              <a:gdLst/>
              <a:ahLst/>
              <a:cxnLst/>
              <a:rect l="l" t="t" r="r" b="b"/>
              <a:pathLst>
                <a:path w="550" h="251" extrusionOk="0">
                  <a:moveTo>
                    <a:pt x="550" y="0"/>
                  </a:moveTo>
                  <a:cubicBezTo>
                    <a:pt x="547" y="2"/>
                    <a:pt x="544" y="3"/>
                    <a:pt x="541" y="3"/>
                  </a:cubicBezTo>
                  <a:cubicBezTo>
                    <a:pt x="536" y="3"/>
                    <a:pt x="531" y="1"/>
                    <a:pt x="526" y="1"/>
                  </a:cubicBezTo>
                  <a:cubicBezTo>
                    <a:pt x="520" y="1"/>
                    <a:pt x="515" y="3"/>
                    <a:pt x="509" y="9"/>
                  </a:cubicBezTo>
                  <a:cubicBezTo>
                    <a:pt x="505" y="13"/>
                    <a:pt x="502" y="15"/>
                    <a:pt x="498" y="15"/>
                  </a:cubicBezTo>
                  <a:cubicBezTo>
                    <a:pt x="489" y="15"/>
                    <a:pt x="481" y="5"/>
                    <a:pt x="472" y="5"/>
                  </a:cubicBezTo>
                  <a:cubicBezTo>
                    <a:pt x="467" y="3"/>
                    <a:pt x="462" y="2"/>
                    <a:pt x="457" y="2"/>
                  </a:cubicBezTo>
                  <a:cubicBezTo>
                    <a:pt x="450" y="2"/>
                    <a:pt x="444" y="4"/>
                    <a:pt x="439" y="9"/>
                  </a:cubicBezTo>
                  <a:cubicBezTo>
                    <a:pt x="413" y="25"/>
                    <a:pt x="390" y="41"/>
                    <a:pt x="365" y="41"/>
                  </a:cubicBezTo>
                  <a:cubicBezTo>
                    <a:pt x="358" y="41"/>
                    <a:pt x="352" y="40"/>
                    <a:pt x="345" y="37"/>
                  </a:cubicBezTo>
                  <a:cubicBezTo>
                    <a:pt x="341" y="37"/>
                    <a:pt x="336" y="41"/>
                    <a:pt x="336" y="46"/>
                  </a:cubicBezTo>
                  <a:cubicBezTo>
                    <a:pt x="330" y="52"/>
                    <a:pt x="324" y="54"/>
                    <a:pt x="318" y="54"/>
                  </a:cubicBezTo>
                  <a:cubicBezTo>
                    <a:pt x="308" y="54"/>
                    <a:pt x="299" y="48"/>
                    <a:pt x="291" y="46"/>
                  </a:cubicBezTo>
                  <a:cubicBezTo>
                    <a:pt x="280" y="42"/>
                    <a:pt x="269" y="41"/>
                    <a:pt x="259" y="41"/>
                  </a:cubicBezTo>
                  <a:cubicBezTo>
                    <a:pt x="241" y="41"/>
                    <a:pt x="225" y="45"/>
                    <a:pt x="209" y="50"/>
                  </a:cubicBezTo>
                  <a:cubicBezTo>
                    <a:pt x="198" y="50"/>
                    <a:pt x="186" y="60"/>
                    <a:pt x="171" y="60"/>
                  </a:cubicBezTo>
                  <a:cubicBezTo>
                    <a:pt x="165" y="60"/>
                    <a:pt x="159" y="58"/>
                    <a:pt x="152" y="54"/>
                  </a:cubicBezTo>
                  <a:cubicBezTo>
                    <a:pt x="137" y="46"/>
                    <a:pt x="122" y="45"/>
                    <a:pt x="108" y="45"/>
                  </a:cubicBezTo>
                  <a:cubicBezTo>
                    <a:pt x="98" y="45"/>
                    <a:pt x="88" y="46"/>
                    <a:pt x="78" y="46"/>
                  </a:cubicBezTo>
                  <a:cubicBezTo>
                    <a:pt x="76" y="46"/>
                    <a:pt x="74" y="45"/>
                    <a:pt x="72" y="45"/>
                  </a:cubicBezTo>
                  <a:cubicBezTo>
                    <a:pt x="70" y="45"/>
                    <a:pt x="68" y="46"/>
                    <a:pt x="66" y="50"/>
                  </a:cubicBezTo>
                  <a:cubicBezTo>
                    <a:pt x="60" y="62"/>
                    <a:pt x="53" y="68"/>
                    <a:pt x="46" y="68"/>
                  </a:cubicBezTo>
                  <a:cubicBezTo>
                    <a:pt x="39" y="68"/>
                    <a:pt x="31" y="60"/>
                    <a:pt x="25" y="46"/>
                  </a:cubicBezTo>
                  <a:cubicBezTo>
                    <a:pt x="25" y="41"/>
                    <a:pt x="21" y="41"/>
                    <a:pt x="21" y="41"/>
                  </a:cubicBezTo>
                  <a:cubicBezTo>
                    <a:pt x="8" y="46"/>
                    <a:pt x="0" y="58"/>
                    <a:pt x="0" y="95"/>
                  </a:cubicBezTo>
                  <a:cubicBezTo>
                    <a:pt x="0" y="130"/>
                    <a:pt x="6" y="163"/>
                    <a:pt x="13" y="163"/>
                  </a:cubicBezTo>
                  <a:cubicBezTo>
                    <a:pt x="14" y="163"/>
                    <a:pt x="15" y="162"/>
                    <a:pt x="16" y="160"/>
                  </a:cubicBezTo>
                  <a:cubicBezTo>
                    <a:pt x="25" y="151"/>
                    <a:pt x="32" y="145"/>
                    <a:pt x="39" y="145"/>
                  </a:cubicBezTo>
                  <a:cubicBezTo>
                    <a:pt x="50" y="145"/>
                    <a:pt x="60" y="158"/>
                    <a:pt x="70" y="185"/>
                  </a:cubicBezTo>
                  <a:cubicBezTo>
                    <a:pt x="87" y="190"/>
                    <a:pt x="104" y="207"/>
                    <a:pt x="123" y="207"/>
                  </a:cubicBezTo>
                  <a:cubicBezTo>
                    <a:pt x="135" y="207"/>
                    <a:pt x="147" y="200"/>
                    <a:pt x="160" y="177"/>
                  </a:cubicBezTo>
                  <a:cubicBezTo>
                    <a:pt x="163" y="172"/>
                    <a:pt x="165" y="168"/>
                    <a:pt x="168" y="168"/>
                  </a:cubicBezTo>
                  <a:cubicBezTo>
                    <a:pt x="169" y="168"/>
                    <a:pt x="171" y="170"/>
                    <a:pt x="172" y="173"/>
                  </a:cubicBezTo>
                  <a:cubicBezTo>
                    <a:pt x="185" y="210"/>
                    <a:pt x="197" y="201"/>
                    <a:pt x="218" y="206"/>
                  </a:cubicBezTo>
                  <a:cubicBezTo>
                    <a:pt x="230" y="206"/>
                    <a:pt x="243" y="218"/>
                    <a:pt x="255" y="218"/>
                  </a:cubicBezTo>
                  <a:cubicBezTo>
                    <a:pt x="259" y="218"/>
                    <a:pt x="263" y="217"/>
                    <a:pt x="267" y="214"/>
                  </a:cubicBezTo>
                  <a:cubicBezTo>
                    <a:pt x="271" y="211"/>
                    <a:pt x="275" y="209"/>
                    <a:pt x="280" y="209"/>
                  </a:cubicBezTo>
                  <a:cubicBezTo>
                    <a:pt x="293" y="209"/>
                    <a:pt x="308" y="222"/>
                    <a:pt x="320" y="247"/>
                  </a:cubicBezTo>
                  <a:cubicBezTo>
                    <a:pt x="320" y="247"/>
                    <a:pt x="322" y="250"/>
                    <a:pt x="323" y="250"/>
                  </a:cubicBezTo>
                  <a:cubicBezTo>
                    <a:pt x="324" y="250"/>
                    <a:pt x="324" y="249"/>
                    <a:pt x="324" y="247"/>
                  </a:cubicBezTo>
                  <a:cubicBezTo>
                    <a:pt x="331" y="230"/>
                    <a:pt x="338" y="226"/>
                    <a:pt x="345" y="226"/>
                  </a:cubicBezTo>
                  <a:cubicBezTo>
                    <a:pt x="355" y="226"/>
                    <a:pt x="366" y="235"/>
                    <a:pt x="376" y="235"/>
                  </a:cubicBezTo>
                  <a:cubicBezTo>
                    <a:pt x="381" y="235"/>
                    <a:pt x="385" y="232"/>
                    <a:pt x="390" y="226"/>
                  </a:cubicBezTo>
                  <a:cubicBezTo>
                    <a:pt x="391" y="224"/>
                    <a:pt x="392" y="223"/>
                    <a:pt x="393" y="223"/>
                  </a:cubicBezTo>
                  <a:cubicBezTo>
                    <a:pt x="396" y="223"/>
                    <a:pt x="399" y="230"/>
                    <a:pt x="402" y="230"/>
                  </a:cubicBezTo>
                  <a:cubicBezTo>
                    <a:pt x="427" y="234"/>
                    <a:pt x="447" y="234"/>
                    <a:pt x="472" y="238"/>
                  </a:cubicBezTo>
                  <a:cubicBezTo>
                    <a:pt x="476" y="239"/>
                    <a:pt x="479" y="239"/>
                    <a:pt x="483" y="239"/>
                  </a:cubicBezTo>
                  <a:cubicBezTo>
                    <a:pt x="498" y="239"/>
                    <a:pt x="514" y="236"/>
                    <a:pt x="530" y="236"/>
                  </a:cubicBezTo>
                  <a:cubicBezTo>
                    <a:pt x="537" y="236"/>
                    <a:pt x="543" y="236"/>
                    <a:pt x="550" y="238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4835625" y="5368100"/>
              <a:ext cx="750" cy="6100"/>
            </a:xfrm>
            <a:custGeom>
              <a:avLst/>
              <a:gdLst/>
              <a:ahLst/>
              <a:cxnLst/>
              <a:rect l="l" t="t" r="r" b="b"/>
              <a:pathLst>
                <a:path w="30" h="244" extrusionOk="0">
                  <a:moveTo>
                    <a:pt x="5" y="0"/>
                  </a:moveTo>
                  <a:cubicBezTo>
                    <a:pt x="4" y="0"/>
                    <a:pt x="2" y="1"/>
                    <a:pt x="1" y="2"/>
                  </a:cubicBezTo>
                  <a:lnTo>
                    <a:pt x="1" y="240"/>
                  </a:lnTo>
                  <a:cubicBezTo>
                    <a:pt x="1" y="244"/>
                    <a:pt x="5" y="244"/>
                    <a:pt x="5" y="244"/>
                  </a:cubicBezTo>
                  <a:cubicBezTo>
                    <a:pt x="21" y="240"/>
                    <a:pt x="30" y="203"/>
                    <a:pt x="30" y="137"/>
                  </a:cubicBezTo>
                  <a:cubicBezTo>
                    <a:pt x="30" y="40"/>
                    <a:pt x="19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4835625" y="5380850"/>
              <a:ext cx="750" cy="6900"/>
            </a:xfrm>
            <a:custGeom>
              <a:avLst/>
              <a:gdLst/>
              <a:ahLst/>
              <a:cxnLst/>
              <a:rect l="l" t="t" r="r" b="b"/>
              <a:pathLst>
                <a:path w="30" h="276" extrusionOk="0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lnTo>
                    <a:pt x="1" y="275"/>
                  </a:lnTo>
                  <a:lnTo>
                    <a:pt x="5" y="275"/>
                  </a:lnTo>
                  <a:cubicBezTo>
                    <a:pt x="6" y="275"/>
                    <a:pt x="6" y="276"/>
                    <a:pt x="7" y="276"/>
                  </a:cubicBezTo>
                  <a:cubicBezTo>
                    <a:pt x="18" y="276"/>
                    <a:pt x="30" y="231"/>
                    <a:pt x="30" y="156"/>
                  </a:cubicBezTo>
                  <a:cubicBezTo>
                    <a:pt x="30" y="72"/>
                    <a:pt x="18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4835625" y="5341875"/>
              <a:ext cx="850" cy="6750"/>
            </a:xfrm>
            <a:custGeom>
              <a:avLst/>
              <a:gdLst/>
              <a:ahLst/>
              <a:cxnLst/>
              <a:rect l="l" t="t" r="r" b="b"/>
              <a:pathLst>
                <a:path w="34" h="270" extrusionOk="0">
                  <a:moveTo>
                    <a:pt x="1" y="0"/>
                  </a:moveTo>
                  <a:lnTo>
                    <a:pt x="1" y="263"/>
                  </a:lnTo>
                  <a:cubicBezTo>
                    <a:pt x="3" y="267"/>
                    <a:pt x="6" y="270"/>
                    <a:pt x="8" y="270"/>
                  </a:cubicBezTo>
                  <a:cubicBezTo>
                    <a:pt x="14" y="270"/>
                    <a:pt x="20" y="255"/>
                    <a:pt x="26" y="226"/>
                  </a:cubicBezTo>
                  <a:cubicBezTo>
                    <a:pt x="34" y="177"/>
                    <a:pt x="34" y="123"/>
                    <a:pt x="26" y="74"/>
                  </a:cubicBezTo>
                  <a:cubicBezTo>
                    <a:pt x="17" y="33"/>
                    <a:pt x="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4835625" y="5328950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1" y="0"/>
                  </a:moveTo>
                  <a:lnTo>
                    <a:pt x="1" y="246"/>
                  </a:lnTo>
                  <a:cubicBezTo>
                    <a:pt x="13" y="242"/>
                    <a:pt x="21" y="213"/>
                    <a:pt x="30" y="177"/>
                  </a:cubicBezTo>
                  <a:cubicBezTo>
                    <a:pt x="34" y="140"/>
                    <a:pt x="34" y="99"/>
                    <a:pt x="30" y="62"/>
                  </a:cubicBezTo>
                  <a:cubicBezTo>
                    <a:pt x="21" y="4"/>
                    <a:pt x="1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4835625" y="5354900"/>
              <a:ext cx="850" cy="5975"/>
            </a:xfrm>
            <a:custGeom>
              <a:avLst/>
              <a:gdLst/>
              <a:ahLst/>
              <a:cxnLst/>
              <a:rect l="l" t="t" r="r" b="b"/>
              <a:pathLst>
                <a:path w="34" h="239" extrusionOk="0">
                  <a:moveTo>
                    <a:pt x="13" y="0"/>
                  </a:moveTo>
                  <a:lnTo>
                    <a:pt x="1" y="4"/>
                  </a:lnTo>
                  <a:lnTo>
                    <a:pt x="1" y="238"/>
                  </a:lnTo>
                  <a:cubicBezTo>
                    <a:pt x="2" y="238"/>
                    <a:pt x="2" y="238"/>
                    <a:pt x="3" y="238"/>
                  </a:cubicBezTo>
                  <a:cubicBezTo>
                    <a:pt x="22" y="238"/>
                    <a:pt x="34" y="181"/>
                    <a:pt x="30" y="82"/>
                  </a:cubicBezTo>
                  <a:cubicBezTo>
                    <a:pt x="30" y="54"/>
                    <a:pt x="21" y="29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4835625" y="5433050"/>
              <a:ext cx="850" cy="7000"/>
            </a:xfrm>
            <a:custGeom>
              <a:avLst/>
              <a:gdLst/>
              <a:ahLst/>
              <a:cxnLst/>
              <a:rect l="l" t="t" r="r" b="b"/>
              <a:pathLst>
                <a:path w="34" h="280" extrusionOk="0">
                  <a:moveTo>
                    <a:pt x="1" y="1"/>
                  </a:moveTo>
                  <a:lnTo>
                    <a:pt x="1" y="280"/>
                  </a:lnTo>
                  <a:cubicBezTo>
                    <a:pt x="17" y="280"/>
                    <a:pt x="30" y="264"/>
                    <a:pt x="30" y="210"/>
                  </a:cubicBezTo>
                  <a:cubicBezTo>
                    <a:pt x="34" y="149"/>
                    <a:pt x="30" y="87"/>
                    <a:pt x="13" y="30"/>
                  </a:cubicBezTo>
                  <a:cubicBezTo>
                    <a:pt x="13" y="17"/>
                    <a:pt x="5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4835525" y="5446100"/>
              <a:ext cx="950" cy="7200"/>
            </a:xfrm>
            <a:custGeom>
              <a:avLst/>
              <a:gdLst/>
              <a:ahLst/>
              <a:cxnLst/>
              <a:rect l="l" t="t" r="r" b="b"/>
              <a:pathLst>
                <a:path w="38" h="288" extrusionOk="0">
                  <a:moveTo>
                    <a:pt x="1" y="0"/>
                  </a:moveTo>
                  <a:lnTo>
                    <a:pt x="1" y="287"/>
                  </a:lnTo>
                  <a:cubicBezTo>
                    <a:pt x="17" y="279"/>
                    <a:pt x="34" y="263"/>
                    <a:pt x="34" y="222"/>
                  </a:cubicBezTo>
                  <a:cubicBezTo>
                    <a:pt x="38" y="107"/>
                    <a:pt x="34" y="2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4835625" y="5458800"/>
              <a:ext cx="950" cy="7425"/>
            </a:xfrm>
            <a:custGeom>
              <a:avLst/>
              <a:gdLst/>
              <a:ahLst/>
              <a:cxnLst/>
              <a:rect l="l" t="t" r="r" b="b"/>
              <a:pathLst>
                <a:path w="38" h="297" extrusionOk="0">
                  <a:moveTo>
                    <a:pt x="1" y="1"/>
                  </a:moveTo>
                  <a:lnTo>
                    <a:pt x="1" y="296"/>
                  </a:lnTo>
                  <a:cubicBezTo>
                    <a:pt x="30" y="251"/>
                    <a:pt x="38" y="194"/>
                    <a:pt x="30" y="140"/>
                  </a:cubicBezTo>
                  <a:cubicBezTo>
                    <a:pt x="21" y="54"/>
                    <a:pt x="13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4835625" y="5407200"/>
              <a:ext cx="750" cy="6400"/>
            </a:xfrm>
            <a:custGeom>
              <a:avLst/>
              <a:gdLst/>
              <a:ahLst/>
              <a:cxnLst/>
              <a:rect l="l" t="t" r="r" b="b"/>
              <a:pathLst>
                <a:path w="30" h="256" extrusionOk="0">
                  <a:moveTo>
                    <a:pt x="1" y="1"/>
                  </a:moveTo>
                  <a:lnTo>
                    <a:pt x="1" y="255"/>
                  </a:lnTo>
                  <a:cubicBezTo>
                    <a:pt x="5" y="251"/>
                    <a:pt x="13" y="247"/>
                    <a:pt x="21" y="227"/>
                  </a:cubicBezTo>
                  <a:cubicBezTo>
                    <a:pt x="30" y="181"/>
                    <a:pt x="30" y="132"/>
                    <a:pt x="30" y="87"/>
                  </a:cubicBezTo>
                  <a:cubicBezTo>
                    <a:pt x="26" y="34"/>
                    <a:pt x="17" y="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4835525" y="5393975"/>
              <a:ext cx="950" cy="6825"/>
            </a:xfrm>
            <a:custGeom>
              <a:avLst/>
              <a:gdLst/>
              <a:ahLst/>
              <a:cxnLst/>
              <a:rect l="l" t="t" r="r" b="b"/>
              <a:pathLst>
                <a:path w="38" h="273" extrusionOk="0">
                  <a:moveTo>
                    <a:pt x="1" y="1"/>
                  </a:moveTo>
                  <a:lnTo>
                    <a:pt x="1" y="271"/>
                  </a:lnTo>
                  <a:lnTo>
                    <a:pt x="5" y="271"/>
                  </a:lnTo>
                  <a:cubicBezTo>
                    <a:pt x="6" y="272"/>
                    <a:pt x="8" y="272"/>
                    <a:pt x="9" y="272"/>
                  </a:cubicBezTo>
                  <a:cubicBezTo>
                    <a:pt x="27" y="272"/>
                    <a:pt x="38" y="223"/>
                    <a:pt x="34" y="128"/>
                  </a:cubicBezTo>
                  <a:cubicBezTo>
                    <a:pt x="25" y="42"/>
                    <a:pt x="2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4835625" y="5420950"/>
              <a:ext cx="750" cy="6075"/>
            </a:xfrm>
            <a:custGeom>
              <a:avLst/>
              <a:gdLst/>
              <a:ahLst/>
              <a:cxnLst/>
              <a:rect l="l" t="t" r="r" b="b"/>
              <a:pathLst>
                <a:path w="30" h="243" extrusionOk="0">
                  <a:moveTo>
                    <a:pt x="1" y="1"/>
                  </a:moveTo>
                  <a:lnTo>
                    <a:pt x="1" y="243"/>
                  </a:lnTo>
                  <a:cubicBezTo>
                    <a:pt x="30" y="231"/>
                    <a:pt x="30" y="157"/>
                    <a:pt x="30" y="124"/>
                  </a:cubicBezTo>
                  <a:cubicBezTo>
                    <a:pt x="30" y="62"/>
                    <a:pt x="26" y="13"/>
                    <a:pt x="13" y="9"/>
                  </a:cubicBezTo>
                  <a:cubicBezTo>
                    <a:pt x="9" y="5"/>
                    <a:pt x="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3017475" y="452907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28" y="1"/>
                  </a:moveTo>
                  <a:cubicBezTo>
                    <a:pt x="12" y="1"/>
                    <a:pt x="4" y="37"/>
                    <a:pt x="1" y="137"/>
                  </a:cubicBezTo>
                  <a:cubicBezTo>
                    <a:pt x="1" y="203"/>
                    <a:pt x="9" y="236"/>
                    <a:pt x="25" y="244"/>
                  </a:cubicBezTo>
                  <a:cubicBezTo>
                    <a:pt x="25" y="244"/>
                    <a:pt x="29" y="244"/>
                    <a:pt x="34" y="240"/>
                  </a:cubicBezTo>
                  <a:lnTo>
                    <a:pt x="34" y="2"/>
                  </a:ln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3017475" y="4541825"/>
              <a:ext cx="850" cy="6825"/>
            </a:xfrm>
            <a:custGeom>
              <a:avLst/>
              <a:gdLst/>
              <a:ahLst/>
              <a:cxnLst/>
              <a:rect l="l" t="t" r="r" b="b"/>
              <a:pathLst>
                <a:path w="34" h="273" extrusionOk="0">
                  <a:moveTo>
                    <a:pt x="31" y="0"/>
                  </a:moveTo>
                  <a:cubicBezTo>
                    <a:pt x="12" y="0"/>
                    <a:pt x="1" y="71"/>
                    <a:pt x="1" y="153"/>
                  </a:cubicBezTo>
                  <a:cubicBezTo>
                    <a:pt x="1" y="225"/>
                    <a:pt x="11" y="272"/>
                    <a:pt x="26" y="272"/>
                  </a:cubicBezTo>
                  <a:cubicBezTo>
                    <a:pt x="27" y="272"/>
                    <a:pt x="28" y="272"/>
                    <a:pt x="29" y="271"/>
                  </a:cubicBezTo>
                  <a:lnTo>
                    <a:pt x="34" y="271"/>
                  </a:lnTo>
                  <a:lnTo>
                    <a:pt x="34" y="1"/>
                  </a:ln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3017375" y="4502750"/>
              <a:ext cx="850" cy="6850"/>
            </a:xfrm>
            <a:custGeom>
              <a:avLst/>
              <a:gdLst/>
              <a:ahLst/>
              <a:cxnLst/>
              <a:rect l="l" t="t" r="r" b="b"/>
              <a:pathLst>
                <a:path w="34" h="274" extrusionOk="0">
                  <a:moveTo>
                    <a:pt x="33" y="0"/>
                  </a:moveTo>
                  <a:cubicBezTo>
                    <a:pt x="29" y="0"/>
                    <a:pt x="17" y="37"/>
                    <a:pt x="13" y="78"/>
                  </a:cubicBezTo>
                  <a:cubicBezTo>
                    <a:pt x="1" y="128"/>
                    <a:pt x="1" y="181"/>
                    <a:pt x="13" y="230"/>
                  </a:cubicBezTo>
                  <a:cubicBezTo>
                    <a:pt x="16" y="257"/>
                    <a:pt x="21" y="273"/>
                    <a:pt x="27" y="273"/>
                  </a:cubicBezTo>
                  <a:cubicBezTo>
                    <a:pt x="29" y="273"/>
                    <a:pt x="31" y="271"/>
                    <a:pt x="33" y="267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3017475" y="4489925"/>
              <a:ext cx="850" cy="6175"/>
            </a:xfrm>
            <a:custGeom>
              <a:avLst/>
              <a:gdLst/>
              <a:ahLst/>
              <a:cxnLst/>
              <a:rect l="l" t="t" r="r" b="b"/>
              <a:pathLst>
                <a:path w="34" h="247" extrusionOk="0">
                  <a:moveTo>
                    <a:pt x="34" y="0"/>
                  </a:moveTo>
                  <a:cubicBezTo>
                    <a:pt x="17" y="0"/>
                    <a:pt x="9" y="0"/>
                    <a:pt x="5" y="62"/>
                  </a:cubicBezTo>
                  <a:cubicBezTo>
                    <a:pt x="1" y="99"/>
                    <a:pt x="1" y="140"/>
                    <a:pt x="5" y="177"/>
                  </a:cubicBezTo>
                  <a:cubicBezTo>
                    <a:pt x="13" y="214"/>
                    <a:pt x="21" y="243"/>
                    <a:pt x="34" y="24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3017400" y="4515875"/>
              <a:ext cx="825" cy="6000"/>
            </a:xfrm>
            <a:custGeom>
              <a:avLst/>
              <a:gdLst/>
              <a:ahLst/>
              <a:cxnLst/>
              <a:rect l="l" t="t" r="r" b="b"/>
              <a:pathLst>
                <a:path w="33" h="240" extrusionOk="0">
                  <a:moveTo>
                    <a:pt x="20" y="1"/>
                  </a:moveTo>
                  <a:cubicBezTo>
                    <a:pt x="12" y="29"/>
                    <a:pt x="8" y="54"/>
                    <a:pt x="8" y="83"/>
                  </a:cubicBezTo>
                  <a:cubicBezTo>
                    <a:pt x="0" y="179"/>
                    <a:pt x="11" y="239"/>
                    <a:pt x="29" y="239"/>
                  </a:cubicBezTo>
                  <a:cubicBezTo>
                    <a:pt x="30" y="239"/>
                    <a:pt x="31" y="239"/>
                    <a:pt x="32" y="239"/>
                  </a:cubicBezTo>
                  <a:lnTo>
                    <a:pt x="32" y="5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3017375" y="4594050"/>
              <a:ext cx="950" cy="7000"/>
            </a:xfrm>
            <a:custGeom>
              <a:avLst/>
              <a:gdLst/>
              <a:ahLst/>
              <a:cxnLst/>
              <a:rect l="l" t="t" r="r" b="b"/>
              <a:pathLst>
                <a:path w="38" h="280" extrusionOk="0">
                  <a:moveTo>
                    <a:pt x="38" y="0"/>
                  </a:moveTo>
                  <a:cubicBezTo>
                    <a:pt x="29" y="4"/>
                    <a:pt x="25" y="17"/>
                    <a:pt x="21" y="25"/>
                  </a:cubicBezTo>
                  <a:cubicBezTo>
                    <a:pt x="9" y="86"/>
                    <a:pt x="1" y="144"/>
                    <a:pt x="5" y="205"/>
                  </a:cubicBezTo>
                  <a:cubicBezTo>
                    <a:pt x="5" y="259"/>
                    <a:pt x="21" y="275"/>
                    <a:pt x="38" y="279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3017475" y="4606975"/>
              <a:ext cx="850" cy="7200"/>
            </a:xfrm>
            <a:custGeom>
              <a:avLst/>
              <a:gdLst/>
              <a:ahLst/>
              <a:cxnLst/>
              <a:rect l="l" t="t" r="r" b="b"/>
              <a:pathLst>
                <a:path w="34" h="288" extrusionOk="0">
                  <a:moveTo>
                    <a:pt x="34" y="0"/>
                  </a:moveTo>
                  <a:cubicBezTo>
                    <a:pt x="5" y="29"/>
                    <a:pt x="1" y="107"/>
                    <a:pt x="1" y="222"/>
                  </a:cubicBezTo>
                  <a:cubicBezTo>
                    <a:pt x="1" y="267"/>
                    <a:pt x="17" y="283"/>
                    <a:pt x="34" y="28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3017275" y="4619800"/>
              <a:ext cx="1050" cy="7400"/>
            </a:xfrm>
            <a:custGeom>
              <a:avLst/>
              <a:gdLst/>
              <a:ahLst/>
              <a:cxnLst/>
              <a:rect l="l" t="t" r="r" b="b"/>
              <a:pathLst>
                <a:path w="42" h="296" extrusionOk="0">
                  <a:moveTo>
                    <a:pt x="42" y="0"/>
                  </a:moveTo>
                  <a:cubicBezTo>
                    <a:pt x="25" y="12"/>
                    <a:pt x="17" y="54"/>
                    <a:pt x="13" y="140"/>
                  </a:cubicBezTo>
                  <a:cubicBezTo>
                    <a:pt x="1" y="193"/>
                    <a:pt x="9" y="250"/>
                    <a:pt x="42" y="296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3017475" y="4568200"/>
              <a:ext cx="850" cy="6275"/>
            </a:xfrm>
            <a:custGeom>
              <a:avLst/>
              <a:gdLst/>
              <a:ahLst/>
              <a:cxnLst/>
              <a:rect l="l" t="t" r="r" b="b"/>
              <a:pathLst>
                <a:path w="34" h="251" extrusionOk="0">
                  <a:moveTo>
                    <a:pt x="29" y="0"/>
                  </a:moveTo>
                  <a:cubicBezTo>
                    <a:pt x="13" y="8"/>
                    <a:pt x="9" y="33"/>
                    <a:pt x="5" y="82"/>
                  </a:cubicBezTo>
                  <a:cubicBezTo>
                    <a:pt x="1" y="132"/>
                    <a:pt x="1" y="177"/>
                    <a:pt x="9" y="226"/>
                  </a:cubicBezTo>
                  <a:cubicBezTo>
                    <a:pt x="17" y="242"/>
                    <a:pt x="25" y="251"/>
                    <a:pt x="34" y="251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3017400" y="4554950"/>
              <a:ext cx="925" cy="6750"/>
            </a:xfrm>
            <a:custGeom>
              <a:avLst/>
              <a:gdLst/>
              <a:ahLst/>
              <a:cxnLst/>
              <a:rect l="l" t="t" r="r" b="b"/>
              <a:pathLst>
                <a:path w="37" h="270" extrusionOk="0">
                  <a:moveTo>
                    <a:pt x="37" y="1"/>
                  </a:moveTo>
                  <a:cubicBezTo>
                    <a:pt x="20" y="13"/>
                    <a:pt x="12" y="42"/>
                    <a:pt x="8" y="128"/>
                  </a:cubicBezTo>
                  <a:cubicBezTo>
                    <a:pt x="0" y="220"/>
                    <a:pt x="10" y="269"/>
                    <a:pt x="27" y="269"/>
                  </a:cubicBezTo>
                  <a:cubicBezTo>
                    <a:pt x="28" y="269"/>
                    <a:pt x="30" y="269"/>
                    <a:pt x="32" y="268"/>
                  </a:cubicBezTo>
                  <a:lnTo>
                    <a:pt x="37" y="268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3017475" y="4581825"/>
              <a:ext cx="850" cy="6100"/>
            </a:xfrm>
            <a:custGeom>
              <a:avLst/>
              <a:gdLst/>
              <a:ahLst/>
              <a:cxnLst/>
              <a:rect l="l" t="t" r="r" b="b"/>
              <a:pathLst>
                <a:path w="34" h="244" extrusionOk="0">
                  <a:moveTo>
                    <a:pt x="34" y="1"/>
                  </a:moveTo>
                  <a:cubicBezTo>
                    <a:pt x="29" y="5"/>
                    <a:pt x="21" y="9"/>
                    <a:pt x="17" y="9"/>
                  </a:cubicBezTo>
                  <a:cubicBezTo>
                    <a:pt x="9" y="13"/>
                    <a:pt x="1" y="67"/>
                    <a:pt x="1" y="124"/>
                  </a:cubicBezTo>
                  <a:cubicBezTo>
                    <a:pt x="1" y="157"/>
                    <a:pt x="1" y="235"/>
                    <a:pt x="34" y="243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3048150" y="4556525"/>
              <a:ext cx="4750" cy="3825"/>
            </a:xfrm>
            <a:custGeom>
              <a:avLst/>
              <a:gdLst/>
              <a:ahLst/>
              <a:cxnLst/>
              <a:rect l="l" t="t" r="r" b="b"/>
              <a:pathLst>
                <a:path w="190" h="153" extrusionOk="0">
                  <a:moveTo>
                    <a:pt x="149" y="1"/>
                  </a:moveTo>
                  <a:cubicBezTo>
                    <a:pt x="145" y="1"/>
                    <a:pt x="140" y="2"/>
                    <a:pt x="136" y="4"/>
                  </a:cubicBezTo>
                  <a:cubicBezTo>
                    <a:pt x="133" y="7"/>
                    <a:pt x="127" y="15"/>
                    <a:pt x="123" y="15"/>
                  </a:cubicBezTo>
                  <a:cubicBezTo>
                    <a:pt x="122" y="15"/>
                    <a:pt x="121" y="14"/>
                    <a:pt x="120" y="12"/>
                  </a:cubicBezTo>
                  <a:cubicBezTo>
                    <a:pt x="112" y="4"/>
                    <a:pt x="104" y="1"/>
                    <a:pt x="96" y="1"/>
                  </a:cubicBezTo>
                  <a:cubicBezTo>
                    <a:pt x="72" y="1"/>
                    <a:pt x="48" y="28"/>
                    <a:pt x="21" y="28"/>
                  </a:cubicBezTo>
                  <a:cubicBezTo>
                    <a:pt x="20" y="28"/>
                    <a:pt x="18" y="28"/>
                    <a:pt x="17" y="28"/>
                  </a:cubicBezTo>
                  <a:cubicBezTo>
                    <a:pt x="13" y="28"/>
                    <a:pt x="9" y="28"/>
                    <a:pt x="9" y="36"/>
                  </a:cubicBezTo>
                  <a:cubicBezTo>
                    <a:pt x="1" y="61"/>
                    <a:pt x="1" y="86"/>
                    <a:pt x="5" y="114"/>
                  </a:cubicBezTo>
                  <a:cubicBezTo>
                    <a:pt x="10" y="136"/>
                    <a:pt x="18" y="147"/>
                    <a:pt x="24" y="147"/>
                  </a:cubicBezTo>
                  <a:cubicBezTo>
                    <a:pt x="28" y="147"/>
                    <a:pt x="31" y="144"/>
                    <a:pt x="33" y="139"/>
                  </a:cubicBezTo>
                  <a:cubicBezTo>
                    <a:pt x="39" y="125"/>
                    <a:pt x="45" y="120"/>
                    <a:pt x="51" y="120"/>
                  </a:cubicBezTo>
                  <a:cubicBezTo>
                    <a:pt x="59" y="120"/>
                    <a:pt x="67" y="129"/>
                    <a:pt x="74" y="139"/>
                  </a:cubicBezTo>
                  <a:cubicBezTo>
                    <a:pt x="81" y="147"/>
                    <a:pt x="86" y="151"/>
                    <a:pt x="90" y="151"/>
                  </a:cubicBezTo>
                  <a:cubicBezTo>
                    <a:pt x="95" y="151"/>
                    <a:pt x="99" y="147"/>
                    <a:pt x="103" y="139"/>
                  </a:cubicBezTo>
                  <a:cubicBezTo>
                    <a:pt x="111" y="121"/>
                    <a:pt x="119" y="113"/>
                    <a:pt x="127" y="113"/>
                  </a:cubicBezTo>
                  <a:cubicBezTo>
                    <a:pt x="135" y="113"/>
                    <a:pt x="142" y="122"/>
                    <a:pt x="148" y="139"/>
                  </a:cubicBezTo>
                  <a:cubicBezTo>
                    <a:pt x="153" y="148"/>
                    <a:pt x="157" y="153"/>
                    <a:pt x="161" y="153"/>
                  </a:cubicBezTo>
                  <a:cubicBezTo>
                    <a:pt x="172" y="153"/>
                    <a:pt x="181" y="124"/>
                    <a:pt x="189" y="73"/>
                  </a:cubicBezTo>
                  <a:cubicBezTo>
                    <a:pt x="185" y="57"/>
                    <a:pt x="181" y="40"/>
                    <a:pt x="177" y="28"/>
                  </a:cubicBezTo>
                  <a:cubicBezTo>
                    <a:pt x="169" y="6"/>
                    <a:pt x="159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3040450" y="4556400"/>
              <a:ext cx="3100" cy="3900"/>
            </a:xfrm>
            <a:custGeom>
              <a:avLst/>
              <a:gdLst/>
              <a:ahLst/>
              <a:cxnLst/>
              <a:rect l="l" t="t" r="r" b="b"/>
              <a:pathLst>
                <a:path w="124" h="156" extrusionOk="0">
                  <a:moveTo>
                    <a:pt x="21" y="0"/>
                  </a:moveTo>
                  <a:cubicBezTo>
                    <a:pt x="13" y="0"/>
                    <a:pt x="5" y="9"/>
                    <a:pt x="5" y="50"/>
                  </a:cubicBezTo>
                  <a:cubicBezTo>
                    <a:pt x="1" y="70"/>
                    <a:pt x="5" y="95"/>
                    <a:pt x="17" y="111"/>
                  </a:cubicBezTo>
                  <a:cubicBezTo>
                    <a:pt x="21" y="121"/>
                    <a:pt x="27" y="134"/>
                    <a:pt x="31" y="134"/>
                  </a:cubicBezTo>
                  <a:cubicBezTo>
                    <a:pt x="32" y="134"/>
                    <a:pt x="33" y="133"/>
                    <a:pt x="34" y="132"/>
                  </a:cubicBezTo>
                  <a:cubicBezTo>
                    <a:pt x="38" y="126"/>
                    <a:pt x="41" y="123"/>
                    <a:pt x="45" y="123"/>
                  </a:cubicBezTo>
                  <a:cubicBezTo>
                    <a:pt x="56" y="123"/>
                    <a:pt x="65" y="146"/>
                    <a:pt x="75" y="152"/>
                  </a:cubicBezTo>
                  <a:cubicBezTo>
                    <a:pt x="79" y="155"/>
                    <a:pt x="83" y="156"/>
                    <a:pt x="87" y="156"/>
                  </a:cubicBezTo>
                  <a:cubicBezTo>
                    <a:pt x="96" y="156"/>
                    <a:pt x="106" y="151"/>
                    <a:pt x="112" y="148"/>
                  </a:cubicBezTo>
                  <a:cubicBezTo>
                    <a:pt x="120" y="144"/>
                    <a:pt x="124" y="107"/>
                    <a:pt x="124" y="70"/>
                  </a:cubicBezTo>
                  <a:cubicBezTo>
                    <a:pt x="124" y="33"/>
                    <a:pt x="120" y="21"/>
                    <a:pt x="112" y="13"/>
                  </a:cubicBezTo>
                  <a:lnTo>
                    <a:pt x="108" y="13"/>
                  </a:lnTo>
                  <a:lnTo>
                    <a:pt x="42" y="0"/>
                  </a:lnTo>
                  <a:lnTo>
                    <a:pt x="42" y="4"/>
                  </a:lnTo>
                  <a:cubicBezTo>
                    <a:pt x="34" y="4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3038825" y="4556575"/>
              <a:ext cx="1550" cy="2650"/>
            </a:xfrm>
            <a:custGeom>
              <a:avLst/>
              <a:gdLst/>
              <a:ahLst/>
              <a:cxnLst/>
              <a:rect l="l" t="t" r="r" b="b"/>
              <a:pathLst>
                <a:path w="62" h="106" extrusionOk="0">
                  <a:moveTo>
                    <a:pt x="32" y="1"/>
                  </a:moveTo>
                  <a:cubicBezTo>
                    <a:pt x="23" y="1"/>
                    <a:pt x="16" y="11"/>
                    <a:pt x="8" y="18"/>
                  </a:cubicBezTo>
                  <a:cubicBezTo>
                    <a:pt x="4" y="30"/>
                    <a:pt x="0" y="43"/>
                    <a:pt x="4" y="59"/>
                  </a:cubicBezTo>
                  <a:cubicBezTo>
                    <a:pt x="0" y="71"/>
                    <a:pt x="4" y="84"/>
                    <a:pt x="8" y="96"/>
                  </a:cubicBezTo>
                  <a:cubicBezTo>
                    <a:pt x="14" y="102"/>
                    <a:pt x="20" y="105"/>
                    <a:pt x="26" y="105"/>
                  </a:cubicBezTo>
                  <a:cubicBezTo>
                    <a:pt x="37" y="105"/>
                    <a:pt x="49" y="95"/>
                    <a:pt x="62" y="71"/>
                  </a:cubicBezTo>
                  <a:cubicBezTo>
                    <a:pt x="54" y="5"/>
                    <a:pt x="47" y="2"/>
                    <a:pt x="40" y="2"/>
                  </a:cubicBezTo>
                  <a:cubicBezTo>
                    <a:pt x="39" y="2"/>
                    <a:pt x="38" y="2"/>
                    <a:pt x="37" y="2"/>
                  </a:cubicBezTo>
                  <a:cubicBezTo>
                    <a:pt x="35" y="1"/>
                    <a:pt x="34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3037375" y="4556275"/>
              <a:ext cx="1275" cy="3325"/>
            </a:xfrm>
            <a:custGeom>
              <a:avLst/>
              <a:gdLst/>
              <a:ahLst/>
              <a:cxnLst/>
              <a:rect l="l" t="t" r="r" b="b"/>
              <a:pathLst>
                <a:path w="51" h="133" extrusionOk="0">
                  <a:moveTo>
                    <a:pt x="22" y="0"/>
                  </a:moveTo>
                  <a:cubicBezTo>
                    <a:pt x="18" y="0"/>
                    <a:pt x="14" y="4"/>
                    <a:pt x="9" y="9"/>
                  </a:cubicBezTo>
                  <a:cubicBezTo>
                    <a:pt x="5" y="22"/>
                    <a:pt x="1" y="38"/>
                    <a:pt x="1" y="50"/>
                  </a:cubicBezTo>
                  <a:cubicBezTo>
                    <a:pt x="1" y="71"/>
                    <a:pt x="5" y="87"/>
                    <a:pt x="9" y="108"/>
                  </a:cubicBezTo>
                  <a:cubicBezTo>
                    <a:pt x="14" y="125"/>
                    <a:pt x="19" y="132"/>
                    <a:pt x="24" y="132"/>
                  </a:cubicBezTo>
                  <a:cubicBezTo>
                    <a:pt x="33" y="132"/>
                    <a:pt x="42" y="110"/>
                    <a:pt x="50" y="71"/>
                  </a:cubicBezTo>
                  <a:cubicBezTo>
                    <a:pt x="41" y="21"/>
                    <a:pt x="32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3045275" y="4556825"/>
              <a:ext cx="950" cy="3400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21" y="1"/>
                  </a:moveTo>
                  <a:cubicBezTo>
                    <a:pt x="16" y="1"/>
                    <a:pt x="11" y="18"/>
                    <a:pt x="1" y="53"/>
                  </a:cubicBezTo>
                  <a:cubicBezTo>
                    <a:pt x="5" y="110"/>
                    <a:pt x="12" y="136"/>
                    <a:pt x="20" y="136"/>
                  </a:cubicBezTo>
                  <a:cubicBezTo>
                    <a:pt x="20" y="136"/>
                    <a:pt x="21" y="135"/>
                    <a:pt x="21" y="135"/>
                  </a:cubicBezTo>
                  <a:cubicBezTo>
                    <a:pt x="29" y="127"/>
                    <a:pt x="38" y="98"/>
                    <a:pt x="38" y="53"/>
                  </a:cubicBezTo>
                  <a:cubicBezTo>
                    <a:pt x="29" y="18"/>
                    <a:pt x="25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3043850" y="4556800"/>
              <a:ext cx="1050" cy="3425"/>
            </a:xfrm>
            <a:custGeom>
              <a:avLst/>
              <a:gdLst/>
              <a:ahLst/>
              <a:cxnLst/>
              <a:rect l="l" t="t" r="r" b="b"/>
              <a:pathLst>
                <a:path w="42" h="137" extrusionOk="0">
                  <a:moveTo>
                    <a:pt x="17" y="1"/>
                  </a:moveTo>
                  <a:cubicBezTo>
                    <a:pt x="13" y="9"/>
                    <a:pt x="9" y="21"/>
                    <a:pt x="4" y="29"/>
                  </a:cubicBezTo>
                  <a:cubicBezTo>
                    <a:pt x="0" y="46"/>
                    <a:pt x="0" y="58"/>
                    <a:pt x="4" y="71"/>
                  </a:cubicBezTo>
                  <a:cubicBezTo>
                    <a:pt x="4" y="109"/>
                    <a:pt x="12" y="137"/>
                    <a:pt x="19" y="137"/>
                  </a:cubicBezTo>
                  <a:cubicBezTo>
                    <a:pt x="20" y="137"/>
                    <a:pt x="20" y="136"/>
                    <a:pt x="21" y="136"/>
                  </a:cubicBezTo>
                  <a:cubicBezTo>
                    <a:pt x="37" y="112"/>
                    <a:pt x="41" y="87"/>
                    <a:pt x="41" y="58"/>
                  </a:cubicBezTo>
                  <a:cubicBezTo>
                    <a:pt x="41" y="25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3046500" y="4556600"/>
              <a:ext cx="950" cy="3175"/>
            </a:xfrm>
            <a:custGeom>
              <a:avLst/>
              <a:gdLst/>
              <a:ahLst/>
              <a:cxnLst/>
              <a:rect l="l" t="t" r="r" b="b"/>
              <a:pathLst>
                <a:path w="38" h="127" extrusionOk="0">
                  <a:moveTo>
                    <a:pt x="21" y="1"/>
                  </a:moveTo>
                  <a:cubicBezTo>
                    <a:pt x="17" y="5"/>
                    <a:pt x="13" y="5"/>
                    <a:pt x="9" y="13"/>
                  </a:cubicBezTo>
                  <a:cubicBezTo>
                    <a:pt x="5" y="21"/>
                    <a:pt x="5" y="33"/>
                    <a:pt x="1" y="46"/>
                  </a:cubicBezTo>
                  <a:cubicBezTo>
                    <a:pt x="1" y="66"/>
                    <a:pt x="5" y="87"/>
                    <a:pt x="9" y="107"/>
                  </a:cubicBezTo>
                  <a:cubicBezTo>
                    <a:pt x="11" y="120"/>
                    <a:pt x="14" y="126"/>
                    <a:pt x="18" y="126"/>
                  </a:cubicBezTo>
                  <a:cubicBezTo>
                    <a:pt x="24" y="126"/>
                    <a:pt x="31" y="112"/>
                    <a:pt x="34" y="87"/>
                  </a:cubicBezTo>
                  <a:cubicBezTo>
                    <a:pt x="38" y="70"/>
                    <a:pt x="38" y="54"/>
                    <a:pt x="34" y="33"/>
                  </a:cubicBezTo>
                  <a:cubicBezTo>
                    <a:pt x="34" y="21"/>
                    <a:pt x="26" y="13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3037700" y="4595075"/>
              <a:ext cx="9350" cy="4425"/>
            </a:xfrm>
            <a:custGeom>
              <a:avLst/>
              <a:gdLst/>
              <a:ahLst/>
              <a:cxnLst/>
              <a:rect l="l" t="t" r="r" b="b"/>
              <a:pathLst>
                <a:path w="374" h="177" extrusionOk="0">
                  <a:moveTo>
                    <a:pt x="17" y="0"/>
                  </a:moveTo>
                  <a:cubicBezTo>
                    <a:pt x="12" y="0"/>
                    <a:pt x="8" y="4"/>
                    <a:pt x="8" y="8"/>
                  </a:cubicBezTo>
                  <a:cubicBezTo>
                    <a:pt x="4" y="33"/>
                    <a:pt x="0" y="58"/>
                    <a:pt x="4" y="86"/>
                  </a:cubicBezTo>
                  <a:cubicBezTo>
                    <a:pt x="7" y="131"/>
                    <a:pt x="14" y="165"/>
                    <a:pt x="24" y="165"/>
                  </a:cubicBezTo>
                  <a:cubicBezTo>
                    <a:pt x="28" y="165"/>
                    <a:pt x="32" y="159"/>
                    <a:pt x="37" y="148"/>
                  </a:cubicBezTo>
                  <a:cubicBezTo>
                    <a:pt x="46" y="129"/>
                    <a:pt x="55" y="123"/>
                    <a:pt x="63" y="123"/>
                  </a:cubicBezTo>
                  <a:cubicBezTo>
                    <a:pt x="73" y="123"/>
                    <a:pt x="82" y="131"/>
                    <a:pt x="90" y="136"/>
                  </a:cubicBezTo>
                  <a:cubicBezTo>
                    <a:pt x="94" y="140"/>
                    <a:pt x="103" y="140"/>
                    <a:pt x="111" y="144"/>
                  </a:cubicBezTo>
                  <a:lnTo>
                    <a:pt x="222" y="160"/>
                  </a:lnTo>
                  <a:cubicBezTo>
                    <a:pt x="234" y="160"/>
                    <a:pt x="246" y="167"/>
                    <a:pt x="259" y="167"/>
                  </a:cubicBezTo>
                  <a:cubicBezTo>
                    <a:pt x="263" y="167"/>
                    <a:pt x="267" y="166"/>
                    <a:pt x="271" y="164"/>
                  </a:cubicBezTo>
                  <a:cubicBezTo>
                    <a:pt x="278" y="163"/>
                    <a:pt x="286" y="161"/>
                    <a:pt x="293" y="161"/>
                  </a:cubicBezTo>
                  <a:cubicBezTo>
                    <a:pt x="303" y="161"/>
                    <a:pt x="313" y="164"/>
                    <a:pt x="324" y="173"/>
                  </a:cubicBezTo>
                  <a:cubicBezTo>
                    <a:pt x="327" y="175"/>
                    <a:pt x="329" y="176"/>
                    <a:pt x="331" y="176"/>
                  </a:cubicBezTo>
                  <a:cubicBezTo>
                    <a:pt x="337" y="176"/>
                    <a:pt x="343" y="170"/>
                    <a:pt x="349" y="164"/>
                  </a:cubicBezTo>
                  <a:cubicBezTo>
                    <a:pt x="357" y="156"/>
                    <a:pt x="369" y="156"/>
                    <a:pt x="373" y="91"/>
                  </a:cubicBezTo>
                  <a:cubicBezTo>
                    <a:pt x="361" y="50"/>
                    <a:pt x="349" y="50"/>
                    <a:pt x="337" y="50"/>
                  </a:cubicBezTo>
                  <a:cubicBezTo>
                    <a:pt x="324" y="52"/>
                    <a:pt x="312" y="53"/>
                    <a:pt x="300" y="53"/>
                  </a:cubicBezTo>
                  <a:cubicBezTo>
                    <a:pt x="287" y="53"/>
                    <a:pt x="275" y="52"/>
                    <a:pt x="263" y="50"/>
                  </a:cubicBezTo>
                  <a:cubicBezTo>
                    <a:pt x="209" y="29"/>
                    <a:pt x="156" y="17"/>
                    <a:pt x="103" y="4"/>
                  </a:cubicBezTo>
                  <a:cubicBezTo>
                    <a:pt x="74" y="0"/>
                    <a:pt x="4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3036350" y="4594950"/>
              <a:ext cx="1250" cy="3425"/>
            </a:xfrm>
            <a:custGeom>
              <a:avLst/>
              <a:gdLst/>
              <a:ahLst/>
              <a:cxnLst/>
              <a:rect l="l" t="t" r="r" b="b"/>
              <a:pathLst>
                <a:path w="50" h="137" extrusionOk="0">
                  <a:moveTo>
                    <a:pt x="27" y="0"/>
                  </a:moveTo>
                  <a:cubicBezTo>
                    <a:pt x="19" y="0"/>
                    <a:pt x="11" y="15"/>
                    <a:pt x="5" y="34"/>
                  </a:cubicBezTo>
                  <a:cubicBezTo>
                    <a:pt x="1" y="91"/>
                    <a:pt x="1" y="112"/>
                    <a:pt x="13" y="128"/>
                  </a:cubicBezTo>
                  <a:cubicBezTo>
                    <a:pt x="18" y="132"/>
                    <a:pt x="23" y="136"/>
                    <a:pt x="28" y="136"/>
                  </a:cubicBezTo>
                  <a:cubicBezTo>
                    <a:pt x="37" y="136"/>
                    <a:pt x="44" y="119"/>
                    <a:pt x="50" y="46"/>
                  </a:cubicBezTo>
                  <a:cubicBezTo>
                    <a:pt x="42" y="13"/>
                    <a:pt x="34" y="0"/>
                    <a:pt x="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3034725" y="4595450"/>
              <a:ext cx="1150" cy="3375"/>
            </a:xfrm>
            <a:custGeom>
              <a:avLst/>
              <a:gdLst/>
              <a:ahLst/>
              <a:cxnLst/>
              <a:rect l="l" t="t" r="r" b="b"/>
              <a:pathLst>
                <a:path w="46" h="135" extrusionOk="0">
                  <a:moveTo>
                    <a:pt x="19" y="1"/>
                  </a:moveTo>
                  <a:cubicBezTo>
                    <a:pt x="12" y="1"/>
                    <a:pt x="6" y="8"/>
                    <a:pt x="0" y="30"/>
                  </a:cubicBezTo>
                  <a:cubicBezTo>
                    <a:pt x="0" y="88"/>
                    <a:pt x="8" y="125"/>
                    <a:pt x="17" y="133"/>
                  </a:cubicBezTo>
                  <a:cubicBezTo>
                    <a:pt x="18" y="134"/>
                    <a:pt x="20" y="135"/>
                    <a:pt x="21" y="135"/>
                  </a:cubicBezTo>
                  <a:cubicBezTo>
                    <a:pt x="31" y="135"/>
                    <a:pt x="38" y="112"/>
                    <a:pt x="41" y="80"/>
                  </a:cubicBezTo>
                  <a:cubicBezTo>
                    <a:pt x="45" y="59"/>
                    <a:pt x="45" y="35"/>
                    <a:pt x="37" y="14"/>
                  </a:cubicBezTo>
                  <a:cubicBezTo>
                    <a:pt x="31" y="8"/>
                    <a:pt x="25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3050725" y="4596300"/>
              <a:ext cx="725" cy="2600"/>
            </a:xfrm>
            <a:custGeom>
              <a:avLst/>
              <a:gdLst/>
              <a:ahLst/>
              <a:cxnLst/>
              <a:rect l="l" t="t" r="r" b="b"/>
              <a:pathLst>
                <a:path w="29" h="104" extrusionOk="0">
                  <a:moveTo>
                    <a:pt x="17" y="1"/>
                  </a:moveTo>
                  <a:cubicBezTo>
                    <a:pt x="13" y="5"/>
                    <a:pt x="8" y="1"/>
                    <a:pt x="8" y="9"/>
                  </a:cubicBezTo>
                  <a:cubicBezTo>
                    <a:pt x="4" y="21"/>
                    <a:pt x="4" y="37"/>
                    <a:pt x="4" y="54"/>
                  </a:cubicBezTo>
                  <a:cubicBezTo>
                    <a:pt x="0" y="66"/>
                    <a:pt x="4" y="78"/>
                    <a:pt x="8" y="87"/>
                  </a:cubicBezTo>
                  <a:cubicBezTo>
                    <a:pt x="13" y="95"/>
                    <a:pt x="21" y="99"/>
                    <a:pt x="29" y="103"/>
                  </a:cubicBezTo>
                  <a:cubicBezTo>
                    <a:pt x="29" y="74"/>
                    <a:pt x="29" y="50"/>
                    <a:pt x="29" y="33"/>
                  </a:cubicBezTo>
                  <a:cubicBezTo>
                    <a:pt x="29" y="1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3026000" y="4516750"/>
              <a:ext cx="14900" cy="5650"/>
            </a:xfrm>
            <a:custGeom>
              <a:avLst/>
              <a:gdLst/>
              <a:ahLst/>
              <a:cxnLst/>
              <a:rect l="l" t="t" r="r" b="b"/>
              <a:pathLst>
                <a:path w="596" h="226" extrusionOk="0">
                  <a:moveTo>
                    <a:pt x="82" y="1"/>
                  </a:moveTo>
                  <a:cubicBezTo>
                    <a:pt x="81" y="1"/>
                    <a:pt x="79" y="1"/>
                    <a:pt x="78" y="2"/>
                  </a:cubicBezTo>
                  <a:cubicBezTo>
                    <a:pt x="67" y="13"/>
                    <a:pt x="53" y="19"/>
                    <a:pt x="38" y="19"/>
                  </a:cubicBezTo>
                  <a:cubicBezTo>
                    <a:pt x="31" y="19"/>
                    <a:pt x="24" y="18"/>
                    <a:pt x="17" y="15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7" y="14"/>
                    <a:pt x="0" y="32"/>
                    <a:pt x="0" y="72"/>
                  </a:cubicBezTo>
                  <a:cubicBezTo>
                    <a:pt x="0" y="123"/>
                    <a:pt x="7" y="152"/>
                    <a:pt x="17" y="152"/>
                  </a:cubicBezTo>
                  <a:cubicBezTo>
                    <a:pt x="18" y="152"/>
                    <a:pt x="19" y="151"/>
                    <a:pt x="21" y="150"/>
                  </a:cubicBezTo>
                  <a:cubicBezTo>
                    <a:pt x="23" y="149"/>
                    <a:pt x="26" y="149"/>
                    <a:pt x="28" y="149"/>
                  </a:cubicBezTo>
                  <a:cubicBezTo>
                    <a:pt x="43" y="149"/>
                    <a:pt x="60" y="163"/>
                    <a:pt x="71" y="163"/>
                  </a:cubicBezTo>
                  <a:cubicBezTo>
                    <a:pt x="72" y="163"/>
                    <a:pt x="73" y="163"/>
                    <a:pt x="74" y="163"/>
                  </a:cubicBezTo>
                  <a:cubicBezTo>
                    <a:pt x="86" y="158"/>
                    <a:pt x="99" y="154"/>
                    <a:pt x="107" y="121"/>
                  </a:cubicBezTo>
                  <a:lnTo>
                    <a:pt x="181" y="216"/>
                  </a:lnTo>
                  <a:cubicBezTo>
                    <a:pt x="187" y="196"/>
                    <a:pt x="193" y="189"/>
                    <a:pt x="200" y="189"/>
                  </a:cubicBezTo>
                  <a:cubicBezTo>
                    <a:pt x="213" y="189"/>
                    <a:pt x="225" y="212"/>
                    <a:pt x="230" y="212"/>
                  </a:cubicBezTo>
                  <a:cubicBezTo>
                    <a:pt x="231" y="211"/>
                    <a:pt x="232" y="211"/>
                    <a:pt x="233" y="211"/>
                  </a:cubicBezTo>
                  <a:cubicBezTo>
                    <a:pt x="242" y="211"/>
                    <a:pt x="249" y="226"/>
                    <a:pt x="255" y="226"/>
                  </a:cubicBezTo>
                  <a:cubicBezTo>
                    <a:pt x="256" y="226"/>
                    <a:pt x="258" y="225"/>
                    <a:pt x="259" y="224"/>
                  </a:cubicBezTo>
                  <a:cubicBezTo>
                    <a:pt x="288" y="204"/>
                    <a:pt x="312" y="183"/>
                    <a:pt x="345" y="167"/>
                  </a:cubicBezTo>
                  <a:cubicBezTo>
                    <a:pt x="370" y="158"/>
                    <a:pt x="398" y="142"/>
                    <a:pt x="427" y="134"/>
                  </a:cubicBezTo>
                  <a:cubicBezTo>
                    <a:pt x="431" y="132"/>
                    <a:pt x="436" y="131"/>
                    <a:pt x="441" y="131"/>
                  </a:cubicBezTo>
                  <a:cubicBezTo>
                    <a:pt x="454" y="131"/>
                    <a:pt x="466" y="138"/>
                    <a:pt x="472" y="150"/>
                  </a:cubicBezTo>
                  <a:cubicBezTo>
                    <a:pt x="474" y="154"/>
                    <a:pt x="476" y="156"/>
                    <a:pt x="478" y="156"/>
                  </a:cubicBezTo>
                  <a:cubicBezTo>
                    <a:pt x="483" y="156"/>
                    <a:pt x="490" y="149"/>
                    <a:pt x="493" y="146"/>
                  </a:cubicBezTo>
                  <a:cubicBezTo>
                    <a:pt x="497" y="146"/>
                    <a:pt x="501" y="142"/>
                    <a:pt x="505" y="142"/>
                  </a:cubicBezTo>
                  <a:cubicBezTo>
                    <a:pt x="530" y="142"/>
                    <a:pt x="554" y="150"/>
                    <a:pt x="583" y="154"/>
                  </a:cubicBezTo>
                  <a:cubicBezTo>
                    <a:pt x="583" y="154"/>
                    <a:pt x="587" y="150"/>
                    <a:pt x="591" y="146"/>
                  </a:cubicBezTo>
                  <a:cubicBezTo>
                    <a:pt x="595" y="130"/>
                    <a:pt x="595" y="113"/>
                    <a:pt x="595" y="93"/>
                  </a:cubicBezTo>
                  <a:cubicBezTo>
                    <a:pt x="595" y="85"/>
                    <a:pt x="595" y="76"/>
                    <a:pt x="595" y="72"/>
                  </a:cubicBezTo>
                  <a:cubicBezTo>
                    <a:pt x="591" y="60"/>
                    <a:pt x="591" y="48"/>
                    <a:pt x="583" y="35"/>
                  </a:cubicBezTo>
                  <a:cubicBezTo>
                    <a:pt x="579" y="31"/>
                    <a:pt x="571" y="27"/>
                    <a:pt x="558" y="27"/>
                  </a:cubicBezTo>
                  <a:cubicBezTo>
                    <a:pt x="547" y="27"/>
                    <a:pt x="535" y="36"/>
                    <a:pt x="523" y="36"/>
                  </a:cubicBezTo>
                  <a:cubicBezTo>
                    <a:pt x="516" y="36"/>
                    <a:pt x="510" y="34"/>
                    <a:pt x="505" y="27"/>
                  </a:cubicBezTo>
                  <a:cubicBezTo>
                    <a:pt x="494" y="16"/>
                    <a:pt x="483" y="12"/>
                    <a:pt x="472" y="12"/>
                  </a:cubicBezTo>
                  <a:cubicBezTo>
                    <a:pt x="456" y="12"/>
                    <a:pt x="440" y="21"/>
                    <a:pt x="423" y="23"/>
                  </a:cubicBezTo>
                  <a:cubicBezTo>
                    <a:pt x="419" y="23"/>
                    <a:pt x="411" y="27"/>
                    <a:pt x="402" y="27"/>
                  </a:cubicBezTo>
                  <a:cubicBezTo>
                    <a:pt x="391" y="27"/>
                    <a:pt x="379" y="18"/>
                    <a:pt x="367" y="18"/>
                  </a:cubicBezTo>
                  <a:cubicBezTo>
                    <a:pt x="362" y="18"/>
                    <a:pt x="358" y="20"/>
                    <a:pt x="353" y="23"/>
                  </a:cubicBezTo>
                  <a:cubicBezTo>
                    <a:pt x="338" y="31"/>
                    <a:pt x="324" y="34"/>
                    <a:pt x="309" y="34"/>
                  </a:cubicBezTo>
                  <a:cubicBezTo>
                    <a:pt x="280" y="34"/>
                    <a:pt x="252" y="23"/>
                    <a:pt x="222" y="23"/>
                  </a:cubicBezTo>
                  <a:cubicBezTo>
                    <a:pt x="209" y="20"/>
                    <a:pt x="195" y="8"/>
                    <a:pt x="184" y="8"/>
                  </a:cubicBezTo>
                  <a:cubicBezTo>
                    <a:pt x="182" y="8"/>
                    <a:pt x="179" y="9"/>
                    <a:pt x="177" y="11"/>
                  </a:cubicBezTo>
                  <a:cubicBezTo>
                    <a:pt x="174" y="12"/>
                    <a:pt x="172" y="12"/>
                    <a:pt x="169" y="12"/>
                  </a:cubicBezTo>
                  <a:cubicBezTo>
                    <a:pt x="160" y="12"/>
                    <a:pt x="151" y="8"/>
                    <a:pt x="143" y="8"/>
                  </a:cubicBezTo>
                  <a:cubicBezTo>
                    <a:pt x="131" y="8"/>
                    <a:pt x="120" y="16"/>
                    <a:pt x="111" y="60"/>
                  </a:cubicBezTo>
                  <a:cubicBezTo>
                    <a:pt x="97" y="21"/>
                    <a:pt x="8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3046500" y="4516725"/>
              <a:ext cx="2400" cy="3175"/>
            </a:xfrm>
            <a:custGeom>
              <a:avLst/>
              <a:gdLst/>
              <a:ahLst/>
              <a:cxnLst/>
              <a:rect l="l" t="t" r="r" b="b"/>
              <a:pathLst>
                <a:path w="96" h="127" extrusionOk="0">
                  <a:moveTo>
                    <a:pt x="47" y="0"/>
                  </a:moveTo>
                  <a:cubicBezTo>
                    <a:pt x="38" y="0"/>
                    <a:pt x="30" y="1"/>
                    <a:pt x="21" y="3"/>
                  </a:cubicBezTo>
                  <a:cubicBezTo>
                    <a:pt x="13" y="3"/>
                    <a:pt x="5" y="20"/>
                    <a:pt x="5" y="53"/>
                  </a:cubicBezTo>
                  <a:cubicBezTo>
                    <a:pt x="1" y="77"/>
                    <a:pt x="9" y="102"/>
                    <a:pt x="21" y="122"/>
                  </a:cubicBezTo>
                  <a:cubicBezTo>
                    <a:pt x="21" y="127"/>
                    <a:pt x="26" y="127"/>
                    <a:pt x="26" y="127"/>
                  </a:cubicBezTo>
                  <a:cubicBezTo>
                    <a:pt x="31" y="115"/>
                    <a:pt x="37" y="112"/>
                    <a:pt x="43" y="112"/>
                  </a:cubicBezTo>
                  <a:cubicBezTo>
                    <a:pt x="52" y="112"/>
                    <a:pt x="60" y="120"/>
                    <a:pt x="69" y="120"/>
                  </a:cubicBezTo>
                  <a:cubicBezTo>
                    <a:pt x="71" y="120"/>
                    <a:pt x="73" y="119"/>
                    <a:pt x="75" y="118"/>
                  </a:cubicBezTo>
                  <a:cubicBezTo>
                    <a:pt x="83" y="118"/>
                    <a:pt x="91" y="110"/>
                    <a:pt x="95" y="69"/>
                  </a:cubicBezTo>
                  <a:cubicBezTo>
                    <a:pt x="87" y="12"/>
                    <a:pt x="87" y="8"/>
                    <a:pt x="75" y="3"/>
                  </a:cubicBezTo>
                  <a:cubicBezTo>
                    <a:pt x="65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3043750" y="4516450"/>
              <a:ext cx="1050" cy="3350"/>
            </a:xfrm>
            <a:custGeom>
              <a:avLst/>
              <a:gdLst/>
              <a:ahLst/>
              <a:cxnLst/>
              <a:rect l="l" t="t" r="r" b="b"/>
              <a:pathLst>
                <a:path w="42" h="134" extrusionOk="0">
                  <a:moveTo>
                    <a:pt x="11" y="1"/>
                  </a:moveTo>
                  <a:cubicBezTo>
                    <a:pt x="7" y="1"/>
                    <a:pt x="4" y="25"/>
                    <a:pt x="0" y="68"/>
                  </a:cubicBezTo>
                  <a:cubicBezTo>
                    <a:pt x="0" y="88"/>
                    <a:pt x="4" y="109"/>
                    <a:pt x="13" y="129"/>
                  </a:cubicBezTo>
                  <a:cubicBezTo>
                    <a:pt x="14" y="132"/>
                    <a:pt x="16" y="134"/>
                    <a:pt x="18" y="134"/>
                  </a:cubicBezTo>
                  <a:cubicBezTo>
                    <a:pt x="22" y="134"/>
                    <a:pt x="28" y="129"/>
                    <a:pt x="33" y="121"/>
                  </a:cubicBezTo>
                  <a:cubicBezTo>
                    <a:pt x="41" y="92"/>
                    <a:pt x="41" y="64"/>
                    <a:pt x="37" y="35"/>
                  </a:cubicBezTo>
                  <a:cubicBezTo>
                    <a:pt x="33" y="23"/>
                    <a:pt x="25" y="10"/>
                    <a:pt x="13" y="2"/>
                  </a:cubicBezTo>
                  <a:cubicBezTo>
                    <a:pt x="12" y="1"/>
                    <a:pt x="11" y="1"/>
                    <a:pt x="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3042100" y="4516875"/>
              <a:ext cx="1150" cy="3475"/>
            </a:xfrm>
            <a:custGeom>
              <a:avLst/>
              <a:gdLst/>
              <a:ahLst/>
              <a:cxnLst/>
              <a:rect l="l" t="t" r="r" b="b"/>
              <a:pathLst>
                <a:path w="46" h="139" extrusionOk="0">
                  <a:moveTo>
                    <a:pt x="22" y="0"/>
                  </a:moveTo>
                  <a:cubicBezTo>
                    <a:pt x="15" y="0"/>
                    <a:pt x="9" y="11"/>
                    <a:pt x="5" y="43"/>
                  </a:cubicBezTo>
                  <a:cubicBezTo>
                    <a:pt x="1" y="75"/>
                    <a:pt x="5" y="108"/>
                    <a:pt x="17" y="137"/>
                  </a:cubicBezTo>
                  <a:cubicBezTo>
                    <a:pt x="18" y="138"/>
                    <a:pt x="19" y="138"/>
                    <a:pt x="20" y="138"/>
                  </a:cubicBezTo>
                  <a:cubicBezTo>
                    <a:pt x="28" y="138"/>
                    <a:pt x="38" y="108"/>
                    <a:pt x="42" y="71"/>
                  </a:cubicBezTo>
                  <a:cubicBezTo>
                    <a:pt x="46" y="51"/>
                    <a:pt x="42" y="30"/>
                    <a:pt x="37" y="14"/>
                  </a:cubicBezTo>
                  <a:cubicBezTo>
                    <a:pt x="32" y="7"/>
                    <a:pt x="27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3041075" y="4516950"/>
              <a:ext cx="950" cy="3575"/>
            </a:xfrm>
            <a:custGeom>
              <a:avLst/>
              <a:gdLst/>
              <a:ahLst/>
              <a:cxnLst/>
              <a:rect l="l" t="t" r="r" b="b"/>
              <a:pathLst>
                <a:path w="38" h="143" extrusionOk="0">
                  <a:moveTo>
                    <a:pt x="16" y="0"/>
                  </a:moveTo>
                  <a:cubicBezTo>
                    <a:pt x="11" y="0"/>
                    <a:pt x="7" y="19"/>
                    <a:pt x="1" y="56"/>
                  </a:cubicBezTo>
                  <a:cubicBezTo>
                    <a:pt x="4" y="107"/>
                    <a:pt x="8" y="143"/>
                    <a:pt x="16" y="143"/>
                  </a:cubicBezTo>
                  <a:cubicBezTo>
                    <a:pt x="16" y="143"/>
                    <a:pt x="17" y="142"/>
                    <a:pt x="17" y="142"/>
                  </a:cubicBezTo>
                  <a:cubicBezTo>
                    <a:pt x="29" y="134"/>
                    <a:pt x="37" y="113"/>
                    <a:pt x="37" y="52"/>
                  </a:cubicBezTo>
                  <a:cubicBezTo>
                    <a:pt x="27" y="18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3045075" y="4516675"/>
              <a:ext cx="850" cy="2800"/>
            </a:xfrm>
            <a:custGeom>
              <a:avLst/>
              <a:gdLst/>
              <a:ahLst/>
              <a:cxnLst/>
              <a:rect l="l" t="t" r="r" b="b"/>
              <a:pathLst>
                <a:path w="34" h="112" extrusionOk="0">
                  <a:moveTo>
                    <a:pt x="16" y="1"/>
                  </a:moveTo>
                  <a:cubicBezTo>
                    <a:pt x="14" y="1"/>
                    <a:pt x="11" y="3"/>
                    <a:pt x="9" y="10"/>
                  </a:cubicBezTo>
                  <a:cubicBezTo>
                    <a:pt x="5" y="22"/>
                    <a:pt x="1" y="34"/>
                    <a:pt x="1" y="47"/>
                  </a:cubicBezTo>
                  <a:cubicBezTo>
                    <a:pt x="1" y="67"/>
                    <a:pt x="5" y="88"/>
                    <a:pt x="9" y="108"/>
                  </a:cubicBezTo>
                  <a:cubicBezTo>
                    <a:pt x="11" y="110"/>
                    <a:pt x="13" y="112"/>
                    <a:pt x="15" y="112"/>
                  </a:cubicBezTo>
                  <a:cubicBezTo>
                    <a:pt x="23" y="112"/>
                    <a:pt x="30" y="98"/>
                    <a:pt x="33" y="42"/>
                  </a:cubicBezTo>
                  <a:cubicBezTo>
                    <a:pt x="28" y="16"/>
                    <a:pt x="22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3025075" y="4516975"/>
              <a:ext cx="850" cy="2825"/>
            </a:xfrm>
            <a:custGeom>
              <a:avLst/>
              <a:gdLst/>
              <a:ahLst/>
              <a:cxnLst/>
              <a:rect l="l" t="t" r="r" b="b"/>
              <a:pathLst>
                <a:path w="34" h="113" extrusionOk="0">
                  <a:moveTo>
                    <a:pt x="14" y="0"/>
                  </a:moveTo>
                  <a:cubicBezTo>
                    <a:pt x="11" y="0"/>
                    <a:pt x="7" y="4"/>
                    <a:pt x="5" y="14"/>
                  </a:cubicBezTo>
                  <a:cubicBezTo>
                    <a:pt x="0" y="47"/>
                    <a:pt x="0" y="80"/>
                    <a:pt x="9" y="112"/>
                  </a:cubicBezTo>
                  <a:lnTo>
                    <a:pt x="29" y="96"/>
                  </a:lnTo>
                  <a:cubicBezTo>
                    <a:pt x="33" y="67"/>
                    <a:pt x="29" y="35"/>
                    <a:pt x="21" y="6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032050" y="4608600"/>
              <a:ext cx="10700" cy="3775"/>
            </a:xfrm>
            <a:custGeom>
              <a:avLst/>
              <a:gdLst/>
              <a:ahLst/>
              <a:cxnLst/>
              <a:rect l="l" t="t" r="r" b="b"/>
              <a:pathLst>
                <a:path w="428" h="151" extrusionOk="0">
                  <a:moveTo>
                    <a:pt x="50" y="9"/>
                  </a:moveTo>
                  <a:cubicBezTo>
                    <a:pt x="33" y="13"/>
                    <a:pt x="17" y="1"/>
                    <a:pt x="0" y="38"/>
                  </a:cubicBezTo>
                  <a:lnTo>
                    <a:pt x="0" y="95"/>
                  </a:lnTo>
                  <a:cubicBezTo>
                    <a:pt x="13" y="136"/>
                    <a:pt x="25" y="140"/>
                    <a:pt x="41" y="140"/>
                  </a:cubicBezTo>
                  <a:cubicBezTo>
                    <a:pt x="119" y="140"/>
                    <a:pt x="193" y="149"/>
                    <a:pt x="271" y="149"/>
                  </a:cubicBezTo>
                  <a:cubicBezTo>
                    <a:pt x="276" y="150"/>
                    <a:pt x="281" y="150"/>
                    <a:pt x="286" y="150"/>
                  </a:cubicBezTo>
                  <a:cubicBezTo>
                    <a:pt x="301" y="150"/>
                    <a:pt x="316" y="145"/>
                    <a:pt x="329" y="132"/>
                  </a:cubicBezTo>
                  <a:cubicBezTo>
                    <a:pt x="339" y="125"/>
                    <a:pt x="347" y="119"/>
                    <a:pt x="356" y="119"/>
                  </a:cubicBezTo>
                  <a:cubicBezTo>
                    <a:pt x="361" y="119"/>
                    <a:pt x="367" y="122"/>
                    <a:pt x="374" y="128"/>
                  </a:cubicBezTo>
                  <a:cubicBezTo>
                    <a:pt x="378" y="133"/>
                    <a:pt x="383" y="135"/>
                    <a:pt x="387" y="135"/>
                  </a:cubicBezTo>
                  <a:cubicBezTo>
                    <a:pt x="399" y="135"/>
                    <a:pt x="412" y="118"/>
                    <a:pt x="427" y="79"/>
                  </a:cubicBezTo>
                  <a:cubicBezTo>
                    <a:pt x="411" y="37"/>
                    <a:pt x="397" y="20"/>
                    <a:pt x="384" y="20"/>
                  </a:cubicBezTo>
                  <a:cubicBezTo>
                    <a:pt x="376" y="20"/>
                    <a:pt x="369" y="25"/>
                    <a:pt x="362" y="34"/>
                  </a:cubicBezTo>
                  <a:cubicBezTo>
                    <a:pt x="358" y="37"/>
                    <a:pt x="354" y="47"/>
                    <a:pt x="351" y="47"/>
                  </a:cubicBezTo>
                  <a:cubicBezTo>
                    <a:pt x="350" y="47"/>
                    <a:pt x="350" y="47"/>
                    <a:pt x="349" y="46"/>
                  </a:cubicBezTo>
                  <a:cubicBezTo>
                    <a:pt x="334" y="26"/>
                    <a:pt x="320" y="20"/>
                    <a:pt x="306" y="20"/>
                  </a:cubicBezTo>
                  <a:cubicBezTo>
                    <a:pt x="292" y="20"/>
                    <a:pt x="277" y="26"/>
                    <a:pt x="262" y="26"/>
                  </a:cubicBezTo>
                  <a:cubicBezTo>
                    <a:pt x="259" y="26"/>
                    <a:pt x="257" y="26"/>
                    <a:pt x="255" y="26"/>
                  </a:cubicBezTo>
                  <a:cubicBezTo>
                    <a:pt x="210" y="17"/>
                    <a:pt x="165" y="21"/>
                    <a:pt x="119" y="17"/>
                  </a:cubicBezTo>
                  <a:cubicBezTo>
                    <a:pt x="95" y="13"/>
                    <a:pt x="74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042825" y="4609575"/>
              <a:ext cx="950" cy="2025"/>
            </a:xfrm>
            <a:custGeom>
              <a:avLst/>
              <a:gdLst/>
              <a:ahLst/>
              <a:cxnLst/>
              <a:rect l="l" t="t" r="r" b="b"/>
              <a:pathLst>
                <a:path w="38" h="81" extrusionOk="0">
                  <a:moveTo>
                    <a:pt x="21" y="0"/>
                  </a:moveTo>
                  <a:cubicBezTo>
                    <a:pt x="15" y="0"/>
                    <a:pt x="9" y="11"/>
                    <a:pt x="0" y="23"/>
                  </a:cubicBezTo>
                  <a:cubicBezTo>
                    <a:pt x="7" y="62"/>
                    <a:pt x="12" y="81"/>
                    <a:pt x="18" y="81"/>
                  </a:cubicBezTo>
                  <a:cubicBezTo>
                    <a:pt x="23" y="81"/>
                    <a:pt x="29" y="65"/>
                    <a:pt x="37" y="36"/>
                  </a:cubicBezTo>
                  <a:cubicBezTo>
                    <a:pt x="31" y="10"/>
                    <a:pt x="26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3040550" y="4621775"/>
              <a:ext cx="10200" cy="3575"/>
            </a:xfrm>
            <a:custGeom>
              <a:avLst/>
              <a:gdLst/>
              <a:ahLst/>
              <a:cxnLst/>
              <a:rect l="l" t="t" r="r" b="b"/>
              <a:pathLst>
                <a:path w="408" h="143" extrusionOk="0">
                  <a:moveTo>
                    <a:pt x="338" y="1"/>
                  </a:moveTo>
                  <a:cubicBezTo>
                    <a:pt x="310" y="1"/>
                    <a:pt x="282" y="13"/>
                    <a:pt x="251" y="16"/>
                  </a:cubicBezTo>
                  <a:cubicBezTo>
                    <a:pt x="210" y="20"/>
                    <a:pt x="169" y="24"/>
                    <a:pt x="128" y="24"/>
                  </a:cubicBezTo>
                  <a:cubicBezTo>
                    <a:pt x="91" y="24"/>
                    <a:pt x="58" y="11"/>
                    <a:pt x="26" y="7"/>
                  </a:cubicBezTo>
                  <a:cubicBezTo>
                    <a:pt x="22" y="7"/>
                    <a:pt x="13" y="11"/>
                    <a:pt x="9" y="20"/>
                  </a:cubicBezTo>
                  <a:cubicBezTo>
                    <a:pt x="5" y="32"/>
                    <a:pt x="1" y="48"/>
                    <a:pt x="5" y="61"/>
                  </a:cubicBezTo>
                  <a:cubicBezTo>
                    <a:pt x="1" y="77"/>
                    <a:pt x="5" y="94"/>
                    <a:pt x="9" y="106"/>
                  </a:cubicBezTo>
                  <a:cubicBezTo>
                    <a:pt x="17" y="118"/>
                    <a:pt x="26" y="126"/>
                    <a:pt x="30" y="126"/>
                  </a:cubicBezTo>
                  <a:lnTo>
                    <a:pt x="83" y="126"/>
                  </a:lnTo>
                  <a:cubicBezTo>
                    <a:pt x="108" y="135"/>
                    <a:pt x="136" y="139"/>
                    <a:pt x="161" y="143"/>
                  </a:cubicBezTo>
                  <a:cubicBezTo>
                    <a:pt x="218" y="143"/>
                    <a:pt x="272" y="135"/>
                    <a:pt x="329" y="130"/>
                  </a:cubicBezTo>
                  <a:cubicBezTo>
                    <a:pt x="346" y="126"/>
                    <a:pt x="366" y="126"/>
                    <a:pt x="374" y="126"/>
                  </a:cubicBezTo>
                  <a:cubicBezTo>
                    <a:pt x="387" y="122"/>
                    <a:pt x="399" y="114"/>
                    <a:pt x="407" y="40"/>
                  </a:cubicBezTo>
                  <a:cubicBezTo>
                    <a:pt x="399" y="28"/>
                    <a:pt x="387" y="20"/>
                    <a:pt x="378" y="11"/>
                  </a:cubicBezTo>
                  <a:cubicBezTo>
                    <a:pt x="365" y="3"/>
                    <a:pt x="352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3050925" y="4621925"/>
              <a:ext cx="1775" cy="2925"/>
            </a:xfrm>
            <a:custGeom>
              <a:avLst/>
              <a:gdLst/>
              <a:ahLst/>
              <a:cxnLst/>
              <a:rect l="l" t="t" r="r" b="b"/>
              <a:pathLst>
                <a:path w="71" h="117" extrusionOk="0">
                  <a:moveTo>
                    <a:pt x="38" y="0"/>
                  </a:moveTo>
                  <a:cubicBezTo>
                    <a:pt x="28" y="0"/>
                    <a:pt x="18" y="8"/>
                    <a:pt x="9" y="14"/>
                  </a:cubicBezTo>
                  <a:cubicBezTo>
                    <a:pt x="5" y="30"/>
                    <a:pt x="0" y="46"/>
                    <a:pt x="5" y="59"/>
                  </a:cubicBezTo>
                  <a:cubicBezTo>
                    <a:pt x="0" y="75"/>
                    <a:pt x="5" y="92"/>
                    <a:pt x="9" y="108"/>
                  </a:cubicBezTo>
                  <a:cubicBezTo>
                    <a:pt x="17" y="111"/>
                    <a:pt x="25" y="117"/>
                    <a:pt x="32" y="117"/>
                  </a:cubicBezTo>
                  <a:cubicBezTo>
                    <a:pt x="45" y="117"/>
                    <a:pt x="58" y="103"/>
                    <a:pt x="70" y="42"/>
                  </a:cubicBezTo>
                  <a:cubicBezTo>
                    <a:pt x="59" y="10"/>
                    <a:pt x="48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3053500" y="4622150"/>
              <a:ext cx="1750" cy="3000"/>
            </a:xfrm>
            <a:custGeom>
              <a:avLst/>
              <a:gdLst/>
              <a:ahLst/>
              <a:cxnLst/>
              <a:rect l="l" t="t" r="r" b="b"/>
              <a:pathLst>
                <a:path w="70" h="120" extrusionOk="0">
                  <a:moveTo>
                    <a:pt x="21" y="1"/>
                  </a:moveTo>
                  <a:cubicBezTo>
                    <a:pt x="12" y="1"/>
                    <a:pt x="8" y="21"/>
                    <a:pt x="0" y="33"/>
                  </a:cubicBezTo>
                  <a:cubicBezTo>
                    <a:pt x="8" y="111"/>
                    <a:pt x="8" y="111"/>
                    <a:pt x="12" y="111"/>
                  </a:cubicBezTo>
                  <a:cubicBezTo>
                    <a:pt x="29" y="115"/>
                    <a:pt x="41" y="120"/>
                    <a:pt x="57" y="120"/>
                  </a:cubicBezTo>
                  <a:cubicBezTo>
                    <a:pt x="62" y="120"/>
                    <a:pt x="66" y="103"/>
                    <a:pt x="70" y="87"/>
                  </a:cubicBezTo>
                  <a:cubicBezTo>
                    <a:pt x="66" y="66"/>
                    <a:pt x="62" y="46"/>
                    <a:pt x="57" y="25"/>
                  </a:cubicBezTo>
                  <a:cubicBezTo>
                    <a:pt x="49" y="13"/>
                    <a:pt x="33" y="5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3056150" y="4622425"/>
              <a:ext cx="850" cy="2100"/>
            </a:xfrm>
            <a:custGeom>
              <a:avLst/>
              <a:gdLst/>
              <a:ahLst/>
              <a:cxnLst/>
              <a:rect l="l" t="t" r="r" b="b"/>
              <a:pathLst>
                <a:path w="34" h="84" extrusionOk="0">
                  <a:moveTo>
                    <a:pt x="16" y="1"/>
                  </a:moveTo>
                  <a:cubicBezTo>
                    <a:pt x="11" y="1"/>
                    <a:pt x="7" y="16"/>
                    <a:pt x="1" y="47"/>
                  </a:cubicBezTo>
                  <a:cubicBezTo>
                    <a:pt x="7" y="72"/>
                    <a:pt x="12" y="84"/>
                    <a:pt x="17" y="84"/>
                  </a:cubicBezTo>
                  <a:cubicBezTo>
                    <a:pt x="22" y="84"/>
                    <a:pt x="27" y="72"/>
                    <a:pt x="34" y="47"/>
                  </a:cubicBezTo>
                  <a:cubicBezTo>
                    <a:pt x="25" y="16"/>
                    <a:pt x="20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3042100" y="4503175"/>
              <a:ext cx="1050" cy="2875"/>
            </a:xfrm>
            <a:custGeom>
              <a:avLst/>
              <a:gdLst/>
              <a:ahLst/>
              <a:cxnLst/>
              <a:rect l="l" t="t" r="r" b="b"/>
              <a:pathLst>
                <a:path w="42" h="115" extrusionOk="0">
                  <a:moveTo>
                    <a:pt x="18" y="1"/>
                  </a:moveTo>
                  <a:cubicBezTo>
                    <a:pt x="12" y="1"/>
                    <a:pt x="6" y="11"/>
                    <a:pt x="1" y="41"/>
                  </a:cubicBezTo>
                  <a:cubicBezTo>
                    <a:pt x="5" y="94"/>
                    <a:pt x="13" y="115"/>
                    <a:pt x="17" y="115"/>
                  </a:cubicBezTo>
                  <a:cubicBezTo>
                    <a:pt x="25" y="115"/>
                    <a:pt x="29" y="111"/>
                    <a:pt x="37" y="98"/>
                  </a:cubicBezTo>
                  <a:cubicBezTo>
                    <a:pt x="42" y="74"/>
                    <a:pt x="42" y="53"/>
                    <a:pt x="37" y="28"/>
                  </a:cubicBezTo>
                  <a:cubicBezTo>
                    <a:pt x="31" y="13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3035025" y="4503325"/>
              <a:ext cx="850" cy="2775"/>
            </a:xfrm>
            <a:custGeom>
              <a:avLst/>
              <a:gdLst/>
              <a:ahLst/>
              <a:cxnLst/>
              <a:rect l="l" t="t" r="r" b="b"/>
              <a:pathLst>
                <a:path w="34" h="111" extrusionOk="0">
                  <a:moveTo>
                    <a:pt x="21" y="0"/>
                  </a:moveTo>
                  <a:cubicBezTo>
                    <a:pt x="13" y="0"/>
                    <a:pt x="7" y="9"/>
                    <a:pt x="0" y="47"/>
                  </a:cubicBezTo>
                  <a:cubicBezTo>
                    <a:pt x="9" y="89"/>
                    <a:pt x="15" y="110"/>
                    <a:pt x="21" y="110"/>
                  </a:cubicBezTo>
                  <a:cubicBezTo>
                    <a:pt x="24" y="110"/>
                    <a:pt x="27" y="105"/>
                    <a:pt x="29" y="96"/>
                  </a:cubicBezTo>
                  <a:cubicBezTo>
                    <a:pt x="33" y="76"/>
                    <a:pt x="33" y="59"/>
                    <a:pt x="33" y="39"/>
                  </a:cubicBezTo>
                  <a:cubicBezTo>
                    <a:pt x="33" y="27"/>
                    <a:pt x="33" y="14"/>
                    <a:pt x="29" y="2"/>
                  </a:cubicBezTo>
                  <a:cubicBezTo>
                    <a:pt x="26" y="1"/>
                    <a:pt x="24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3036450" y="4503300"/>
              <a:ext cx="5275" cy="3625"/>
            </a:xfrm>
            <a:custGeom>
              <a:avLst/>
              <a:gdLst/>
              <a:ahLst/>
              <a:cxnLst/>
              <a:rect l="l" t="t" r="r" b="b"/>
              <a:pathLst>
                <a:path w="211" h="145" extrusionOk="0">
                  <a:moveTo>
                    <a:pt x="190" y="1"/>
                  </a:moveTo>
                  <a:cubicBezTo>
                    <a:pt x="188" y="1"/>
                    <a:pt x="187" y="2"/>
                    <a:pt x="186" y="3"/>
                  </a:cubicBezTo>
                  <a:lnTo>
                    <a:pt x="103" y="7"/>
                  </a:lnTo>
                  <a:lnTo>
                    <a:pt x="17" y="7"/>
                  </a:lnTo>
                  <a:cubicBezTo>
                    <a:pt x="13" y="7"/>
                    <a:pt x="13" y="7"/>
                    <a:pt x="9" y="11"/>
                  </a:cubicBezTo>
                  <a:cubicBezTo>
                    <a:pt x="1" y="40"/>
                    <a:pt x="1" y="69"/>
                    <a:pt x="5" y="97"/>
                  </a:cubicBezTo>
                  <a:cubicBezTo>
                    <a:pt x="8" y="131"/>
                    <a:pt x="14" y="140"/>
                    <a:pt x="21" y="140"/>
                  </a:cubicBezTo>
                  <a:cubicBezTo>
                    <a:pt x="22" y="140"/>
                    <a:pt x="24" y="139"/>
                    <a:pt x="25" y="138"/>
                  </a:cubicBezTo>
                  <a:cubicBezTo>
                    <a:pt x="29" y="131"/>
                    <a:pt x="35" y="116"/>
                    <a:pt x="40" y="116"/>
                  </a:cubicBezTo>
                  <a:cubicBezTo>
                    <a:pt x="40" y="116"/>
                    <a:pt x="41" y="117"/>
                    <a:pt x="42" y="118"/>
                  </a:cubicBezTo>
                  <a:cubicBezTo>
                    <a:pt x="52" y="138"/>
                    <a:pt x="61" y="142"/>
                    <a:pt x="71" y="142"/>
                  </a:cubicBezTo>
                  <a:cubicBezTo>
                    <a:pt x="78" y="142"/>
                    <a:pt x="84" y="141"/>
                    <a:pt x="92" y="141"/>
                  </a:cubicBezTo>
                  <a:cubicBezTo>
                    <a:pt x="95" y="141"/>
                    <a:pt x="99" y="141"/>
                    <a:pt x="103" y="142"/>
                  </a:cubicBezTo>
                  <a:cubicBezTo>
                    <a:pt x="105" y="143"/>
                    <a:pt x="107" y="143"/>
                    <a:pt x="109" y="143"/>
                  </a:cubicBezTo>
                  <a:cubicBezTo>
                    <a:pt x="124" y="143"/>
                    <a:pt x="139" y="132"/>
                    <a:pt x="155" y="132"/>
                  </a:cubicBezTo>
                  <a:cubicBezTo>
                    <a:pt x="162" y="132"/>
                    <a:pt x="170" y="135"/>
                    <a:pt x="177" y="142"/>
                  </a:cubicBezTo>
                  <a:cubicBezTo>
                    <a:pt x="179" y="144"/>
                    <a:pt x="181" y="144"/>
                    <a:pt x="183" y="144"/>
                  </a:cubicBezTo>
                  <a:cubicBezTo>
                    <a:pt x="193" y="144"/>
                    <a:pt x="203" y="121"/>
                    <a:pt x="210" y="40"/>
                  </a:cubicBezTo>
                  <a:cubicBezTo>
                    <a:pt x="203" y="16"/>
                    <a:pt x="19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3044875" y="4503675"/>
              <a:ext cx="1150" cy="3000"/>
            </a:xfrm>
            <a:custGeom>
              <a:avLst/>
              <a:gdLst/>
              <a:ahLst/>
              <a:cxnLst/>
              <a:rect l="l" t="t" r="r" b="b"/>
              <a:pathLst>
                <a:path w="46" h="120" extrusionOk="0">
                  <a:moveTo>
                    <a:pt x="19" y="0"/>
                  </a:moveTo>
                  <a:cubicBezTo>
                    <a:pt x="12" y="0"/>
                    <a:pt x="7" y="20"/>
                    <a:pt x="0" y="58"/>
                  </a:cubicBezTo>
                  <a:cubicBezTo>
                    <a:pt x="4" y="119"/>
                    <a:pt x="17" y="115"/>
                    <a:pt x="25" y="119"/>
                  </a:cubicBezTo>
                  <a:cubicBezTo>
                    <a:pt x="26" y="120"/>
                    <a:pt x="28" y="120"/>
                    <a:pt x="29" y="120"/>
                  </a:cubicBezTo>
                  <a:cubicBezTo>
                    <a:pt x="38" y="120"/>
                    <a:pt x="42" y="105"/>
                    <a:pt x="45" y="54"/>
                  </a:cubicBezTo>
                  <a:cubicBezTo>
                    <a:pt x="33" y="18"/>
                    <a:pt x="25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3030000" y="4503750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26" y="1"/>
                  </a:moveTo>
                  <a:cubicBezTo>
                    <a:pt x="26" y="1"/>
                    <a:pt x="25" y="1"/>
                    <a:pt x="25" y="1"/>
                  </a:cubicBezTo>
                  <a:cubicBezTo>
                    <a:pt x="17" y="5"/>
                    <a:pt x="9" y="14"/>
                    <a:pt x="0" y="26"/>
                  </a:cubicBezTo>
                  <a:cubicBezTo>
                    <a:pt x="6" y="93"/>
                    <a:pt x="10" y="122"/>
                    <a:pt x="17" y="122"/>
                  </a:cubicBezTo>
                  <a:cubicBezTo>
                    <a:pt x="19" y="122"/>
                    <a:pt x="22" y="118"/>
                    <a:pt x="25" y="112"/>
                  </a:cubicBezTo>
                  <a:cubicBezTo>
                    <a:pt x="29" y="92"/>
                    <a:pt x="33" y="71"/>
                    <a:pt x="33" y="51"/>
                  </a:cubicBezTo>
                  <a:cubicBezTo>
                    <a:pt x="33" y="21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3043525" y="45035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6" y="0"/>
                  </a:moveTo>
                  <a:cubicBezTo>
                    <a:pt x="10" y="0"/>
                    <a:pt x="6" y="11"/>
                    <a:pt x="1" y="39"/>
                  </a:cubicBezTo>
                  <a:cubicBezTo>
                    <a:pt x="9" y="117"/>
                    <a:pt x="5" y="121"/>
                    <a:pt x="13" y="121"/>
                  </a:cubicBezTo>
                  <a:cubicBezTo>
                    <a:pt x="17" y="117"/>
                    <a:pt x="26" y="109"/>
                    <a:pt x="30" y="92"/>
                  </a:cubicBezTo>
                  <a:cubicBezTo>
                    <a:pt x="34" y="68"/>
                    <a:pt x="34" y="39"/>
                    <a:pt x="30" y="14"/>
                  </a:cubicBezTo>
                  <a:cubicBezTo>
                    <a:pt x="24" y="6"/>
                    <a:pt x="20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3033475" y="4503650"/>
              <a:ext cx="850" cy="3025"/>
            </a:xfrm>
            <a:custGeom>
              <a:avLst/>
              <a:gdLst/>
              <a:ahLst/>
              <a:cxnLst/>
              <a:rect l="l" t="t" r="r" b="b"/>
              <a:pathLst>
                <a:path w="34" h="121" extrusionOk="0">
                  <a:moveTo>
                    <a:pt x="17" y="0"/>
                  </a:moveTo>
                  <a:cubicBezTo>
                    <a:pt x="15" y="0"/>
                    <a:pt x="14" y="2"/>
                    <a:pt x="13" y="5"/>
                  </a:cubicBezTo>
                  <a:cubicBezTo>
                    <a:pt x="9" y="22"/>
                    <a:pt x="5" y="38"/>
                    <a:pt x="5" y="55"/>
                  </a:cubicBezTo>
                  <a:cubicBezTo>
                    <a:pt x="1" y="75"/>
                    <a:pt x="5" y="100"/>
                    <a:pt x="13" y="120"/>
                  </a:cubicBezTo>
                  <a:cubicBezTo>
                    <a:pt x="14" y="121"/>
                    <a:pt x="15" y="121"/>
                    <a:pt x="16" y="121"/>
                  </a:cubicBezTo>
                  <a:cubicBezTo>
                    <a:pt x="26" y="121"/>
                    <a:pt x="30" y="96"/>
                    <a:pt x="34" y="42"/>
                  </a:cubicBezTo>
                  <a:cubicBezTo>
                    <a:pt x="25" y="1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3031225" y="4503675"/>
              <a:ext cx="750" cy="3150"/>
            </a:xfrm>
            <a:custGeom>
              <a:avLst/>
              <a:gdLst/>
              <a:ahLst/>
              <a:cxnLst/>
              <a:rect l="l" t="t" r="r" b="b"/>
              <a:pathLst>
                <a:path w="30" h="126" extrusionOk="0">
                  <a:moveTo>
                    <a:pt x="13" y="0"/>
                  </a:moveTo>
                  <a:cubicBezTo>
                    <a:pt x="9" y="0"/>
                    <a:pt x="5" y="17"/>
                    <a:pt x="5" y="33"/>
                  </a:cubicBezTo>
                  <a:cubicBezTo>
                    <a:pt x="1" y="54"/>
                    <a:pt x="5" y="78"/>
                    <a:pt x="5" y="99"/>
                  </a:cubicBezTo>
                  <a:cubicBezTo>
                    <a:pt x="8" y="119"/>
                    <a:pt x="12" y="126"/>
                    <a:pt x="16" y="126"/>
                  </a:cubicBezTo>
                  <a:cubicBezTo>
                    <a:pt x="20" y="126"/>
                    <a:pt x="25" y="114"/>
                    <a:pt x="29" y="103"/>
                  </a:cubicBezTo>
                  <a:cubicBezTo>
                    <a:pt x="25" y="25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3046725" y="4504300"/>
              <a:ext cx="850" cy="2375"/>
            </a:xfrm>
            <a:custGeom>
              <a:avLst/>
              <a:gdLst/>
              <a:ahLst/>
              <a:cxnLst/>
              <a:rect l="l" t="t" r="r" b="b"/>
              <a:pathLst>
                <a:path w="34" h="95" extrusionOk="0">
                  <a:moveTo>
                    <a:pt x="17" y="1"/>
                  </a:moveTo>
                  <a:cubicBezTo>
                    <a:pt x="14" y="1"/>
                    <a:pt x="11" y="3"/>
                    <a:pt x="8" y="4"/>
                  </a:cubicBezTo>
                  <a:cubicBezTo>
                    <a:pt x="4" y="16"/>
                    <a:pt x="0" y="29"/>
                    <a:pt x="4" y="41"/>
                  </a:cubicBezTo>
                  <a:cubicBezTo>
                    <a:pt x="0" y="57"/>
                    <a:pt x="4" y="70"/>
                    <a:pt x="8" y="86"/>
                  </a:cubicBezTo>
                  <a:cubicBezTo>
                    <a:pt x="11" y="91"/>
                    <a:pt x="14" y="94"/>
                    <a:pt x="17" y="94"/>
                  </a:cubicBezTo>
                  <a:cubicBezTo>
                    <a:pt x="24" y="94"/>
                    <a:pt x="30" y="80"/>
                    <a:pt x="33" y="41"/>
                  </a:cubicBezTo>
                  <a:cubicBezTo>
                    <a:pt x="28" y="8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032675" y="4503875"/>
              <a:ext cx="525" cy="2700"/>
            </a:xfrm>
            <a:custGeom>
              <a:avLst/>
              <a:gdLst/>
              <a:ahLst/>
              <a:cxnLst/>
              <a:rect l="l" t="t" r="r" b="b"/>
              <a:pathLst>
                <a:path w="21" h="108" extrusionOk="0">
                  <a:moveTo>
                    <a:pt x="8" y="0"/>
                  </a:moveTo>
                  <a:cubicBezTo>
                    <a:pt x="0" y="0"/>
                    <a:pt x="0" y="25"/>
                    <a:pt x="0" y="46"/>
                  </a:cubicBezTo>
                  <a:cubicBezTo>
                    <a:pt x="0" y="87"/>
                    <a:pt x="0" y="107"/>
                    <a:pt x="8" y="107"/>
                  </a:cubicBezTo>
                  <a:cubicBezTo>
                    <a:pt x="12" y="107"/>
                    <a:pt x="21" y="78"/>
                    <a:pt x="21" y="50"/>
                  </a:cubicBezTo>
                  <a:cubicBezTo>
                    <a:pt x="21" y="25"/>
                    <a:pt x="1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3045475" y="4543150"/>
              <a:ext cx="3825" cy="3450"/>
            </a:xfrm>
            <a:custGeom>
              <a:avLst/>
              <a:gdLst/>
              <a:ahLst/>
              <a:cxnLst/>
              <a:rect l="l" t="t" r="r" b="b"/>
              <a:pathLst>
                <a:path w="153" h="138" extrusionOk="0">
                  <a:moveTo>
                    <a:pt x="106" y="0"/>
                  </a:moveTo>
                  <a:cubicBezTo>
                    <a:pt x="104" y="0"/>
                    <a:pt x="102" y="1"/>
                    <a:pt x="99" y="1"/>
                  </a:cubicBezTo>
                  <a:cubicBezTo>
                    <a:pt x="83" y="5"/>
                    <a:pt x="67" y="9"/>
                    <a:pt x="50" y="9"/>
                  </a:cubicBezTo>
                  <a:cubicBezTo>
                    <a:pt x="38" y="9"/>
                    <a:pt x="26" y="13"/>
                    <a:pt x="17" y="22"/>
                  </a:cubicBezTo>
                  <a:cubicBezTo>
                    <a:pt x="9" y="26"/>
                    <a:pt x="1" y="50"/>
                    <a:pt x="5" y="116"/>
                  </a:cubicBezTo>
                  <a:cubicBezTo>
                    <a:pt x="13" y="120"/>
                    <a:pt x="21" y="132"/>
                    <a:pt x="30" y="132"/>
                  </a:cubicBezTo>
                  <a:cubicBezTo>
                    <a:pt x="49" y="132"/>
                    <a:pt x="68" y="116"/>
                    <a:pt x="87" y="116"/>
                  </a:cubicBezTo>
                  <a:cubicBezTo>
                    <a:pt x="97" y="116"/>
                    <a:pt x="106" y="120"/>
                    <a:pt x="116" y="132"/>
                  </a:cubicBezTo>
                  <a:cubicBezTo>
                    <a:pt x="118" y="136"/>
                    <a:pt x="121" y="138"/>
                    <a:pt x="124" y="138"/>
                  </a:cubicBezTo>
                  <a:cubicBezTo>
                    <a:pt x="133" y="138"/>
                    <a:pt x="143" y="113"/>
                    <a:pt x="153" y="58"/>
                  </a:cubicBezTo>
                  <a:cubicBezTo>
                    <a:pt x="138" y="15"/>
                    <a:pt x="124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3050100" y="4544000"/>
              <a:ext cx="1875" cy="2800"/>
            </a:xfrm>
            <a:custGeom>
              <a:avLst/>
              <a:gdLst/>
              <a:ahLst/>
              <a:cxnLst/>
              <a:rect l="l" t="t" r="r" b="b"/>
              <a:pathLst>
                <a:path w="75" h="112" extrusionOk="0">
                  <a:moveTo>
                    <a:pt x="23" y="1"/>
                  </a:moveTo>
                  <a:cubicBezTo>
                    <a:pt x="16" y="1"/>
                    <a:pt x="9" y="8"/>
                    <a:pt x="1" y="33"/>
                  </a:cubicBezTo>
                  <a:cubicBezTo>
                    <a:pt x="1" y="53"/>
                    <a:pt x="5" y="74"/>
                    <a:pt x="9" y="90"/>
                  </a:cubicBezTo>
                  <a:cubicBezTo>
                    <a:pt x="19" y="102"/>
                    <a:pt x="29" y="111"/>
                    <a:pt x="39" y="111"/>
                  </a:cubicBezTo>
                  <a:cubicBezTo>
                    <a:pt x="50" y="111"/>
                    <a:pt x="62" y="101"/>
                    <a:pt x="74" y="74"/>
                  </a:cubicBezTo>
                  <a:cubicBezTo>
                    <a:pt x="66" y="12"/>
                    <a:pt x="58" y="16"/>
                    <a:pt x="42" y="12"/>
                  </a:cubicBezTo>
                  <a:cubicBezTo>
                    <a:pt x="35" y="8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3052875" y="4543850"/>
              <a:ext cx="1550" cy="2925"/>
            </a:xfrm>
            <a:custGeom>
              <a:avLst/>
              <a:gdLst/>
              <a:ahLst/>
              <a:cxnLst/>
              <a:rect l="l" t="t" r="r" b="b"/>
              <a:pathLst>
                <a:path w="62" h="117" extrusionOk="0">
                  <a:moveTo>
                    <a:pt x="31" y="1"/>
                  </a:moveTo>
                  <a:cubicBezTo>
                    <a:pt x="26" y="1"/>
                    <a:pt x="22" y="2"/>
                    <a:pt x="19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8" y="1"/>
                    <a:pt x="4" y="16"/>
                    <a:pt x="0" y="63"/>
                  </a:cubicBezTo>
                  <a:cubicBezTo>
                    <a:pt x="13" y="117"/>
                    <a:pt x="33" y="117"/>
                    <a:pt x="41" y="117"/>
                  </a:cubicBezTo>
                  <a:cubicBezTo>
                    <a:pt x="50" y="117"/>
                    <a:pt x="58" y="108"/>
                    <a:pt x="62" y="55"/>
                  </a:cubicBezTo>
                  <a:cubicBezTo>
                    <a:pt x="54" y="8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3035525" y="4543450"/>
              <a:ext cx="1175" cy="3650"/>
            </a:xfrm>
            <a:custGeom>
              <a:avLst/>
              <a:gdLst/>
              <a:ahLst/>
              <a:cxnLst/>
              <a:rect l="l" t="t" r="r" b="b"/>
              <a:pathLst>
                <a:path w="47" h="146" extrusionOk="0">
                  <a:moveTo>
                    <a:pt x="18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9" y="5"/>
                    <a:pt x="1" y="14"/>
                    <a:pt x="1" y="51"/>
                  </a:cubicBezTo>
                  <a:cubicBezTo>
                    <a:pt x="5" y="71"/>
                    <a:pt x="5" y="96"/>
                    <a:pt x="9" y="120"/>
                  </a:cubicBezTo>
                  <a:cubicBezTo>
                    <a:pt x="15" y="137"/>
                    <a:pt x="20" y="145"/>
                    <a:pt x="24" y="145"/>
                  </a:cubicBezTo>
                  <a:cubicBezTo>
                    <a:pt x="33" y="145"/>
                    <a:pt x="41" y="113"/>
                    <a:pt x="46" y="51"/>
                  </a:cubicBezTo>
                  <a:cubicBezTo>
                    <a:pt x="40" y="6"/>
                    <a:pt x="26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3037375" y="4543575"/>
              <a:ext cx="950" cy="2825"/>
            </a:xfrm>
            <a:custGeom>
              <a:avLst/>
              <a:gdLst/>
              <a:ahLst/>
              <a:cxnLst/>
              <a:rect l="l" t="t" r="r" b="b"/>
              <a:pathLst>
                <a:path w="38" h="113" extrusionOk="0">
                  <a:moveTo>
                    <a:pt x="21" y="0"/>
                  </a:moveTo>
                  <a:cubicBezTo>
                    <a:pt x="17" y="0"/>
                    <a:pt x="17" y="0"/>
                    <a:pt x="13" y="5"/>
                  </a:cubicBezTo>
                  <a:cubicBezTo>
                    <a:pt x="5" y="21"/>
                    <a:pt x="1" y="41"/>
                    <a:pt x="5" y="58"/>
                  </a:cubicBezTo>
                  <a:cubicBezTo>
                    <a:pt x="5" y="78"/>
                    <a:pt x="9" y="95"/>
                    <a:pt x="13" y="111"/>
                  </a:cubicBezTo>
                  <a:cubicBezTo>
                    <a:pt x="14" y="112"/>
                    <a:pt x="15" y="112"/>
                    <a:pt x="16" y="112"/>
                  </a:cubicBezTo>
                  <a:cubicBezTo>
                    <a:pt x="22" y="112"/>
                    <a:pt x="27" y="101"/>
                    <a:pt x="34" y="91"/>
                  </a:cubicBezTo>
                  <a:cubicBezTo>
                    <a:pt x="38" y="66"/>
                    <a:pt x="38" y="37"/>
                    <a:pt x="34" y="13"/>
                  </a:cubicBezTo>
                  <a:cubicBezTo>
                    <a:pt x="30" y="9"/>
                    <a:pt x="25" y="5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3044350" y="4543850"/>
              <a:ext cx="850" cy="2525"/>
            </a:xfrm>
            <a:custGeom>
              <a:avLst/>
              <a:gdLst/>
              <a:ahLst/>
              <a:cxnLst/>
              <a:rect l="l" t="t" r="r" b="b"/>
              <a:pathLst>
                <a:path w="34" h="101" extrusionOk="0">
                  <a:moveTo>
                    <a:pt x="17" y="1"/>
                  </a:moveTo>
                  <a:cubicBezTo>
                    <a:pt x="13" y="1"/>
                    <a:pt x="9" y="12"/>
                    <a:pt x="1" y="35"/>
                  </a:cubicBezTo>
                  <a:cubicBezTo>
                    <a:pt x="4" y="97"/>
                    <a:pt x="11" y="100"/>
                    <a:pt x="19" y="100"/>
                  </a:cubicBezTo>
                  <a:cubicBezTo>
                    <a:pt x="20" y="100"/>
                    <a:pt x="20" y="100"/>
                    <a:pt x="21" y="100"/>
                  </a:cubicBezTo>
                  <a:cubicBezTo>
                    <a:pt x="30" y="96"/>
                    <a:pt x="34" y="72"/>
                    <a:pt x="34" y="35"/>
                  </a:cubicBezTo>
                  <a:cubicBezTo>
                    <a:pt x="25" y="12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3040975" y="4543675"/>
              <a:ext cx="650" cy="2600"/>
            </a:xfrm>
            <a:custGeom>
              <a:avLst/>
              <a:gdLst/>
              <a:ahLst/>
              <a:cxnLst/>
              <a:rect l="l" t="t" r="r" b="b"/>
              <a:pathLst>
                <a:path w="26" h="104" extrusionOk="0">
                  <a:moveTo>
                    <a:pt x="17" y="1"/>
                  </a:moveTo>
                  <a:cubicBezTo>
                    <a:pt x="13" y="1"/>
                    <a:pt x="5" y="13"/>
                    <a:pt x="0" y="21"/>
                  </a:cubicBezTo>
                  <a:cubicBezTo>
                    <a:pt x="4" y="81"/>
                    <a:pt x="8" y="104"/>
                    <a:pt x="15" y="104"/>
                  </a:cubicBezTo>
                  <a:cubicBezTo>
                    <a:pt x="16" y="104"/>
                    <a:pt x="16" y="103"/>
                    <a:pt x="17" y="103"/>
                  </a:cubicBezTo>
                  <a:cubicBezTo>
                    <a:pt x="21" y="95"/>
                    <a:pt x="25" y="79"/>
                    <a:pt x="25" y="46"/>
                  </a:cubicBezTo>
                  <a:cubicBezTo>
                    <a:pt x="25" y="29"/>
                    <a:pt x="21" y="13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3042625" y="4543750"/>
              <a:ext cx="525" cy="2425"/>
            </a:xfrm>
            <a:custGeom>
              <a:avLst/>
              <a:gdLst/>
              <a:ahLst/>
              <a:cxnLst/>
              <a:rect l="l" t="t" r="r" b="b"/>
              <a:pathLst>
                <a:path w="21" h="97" extrusionOk="0">
                  <a:moveTo>
                    <a:pt x="10" y="1"/>
                  </a:moveTo>
                  <a:cubicBezTo>
                    <a:pt x="9" y="1"/>
                    <a:pt x="9" y="1"/>
                    <a:pt x="8" y="2"/>
                  </a:cubicBezTo>
                  <a:cubicBezTo>
                    <a:pt x="0" y="10"/>
                    <a:pt x="0" y="22"/>
                    <a:pt x="0" y="34"/>
                  </a:cubicBezTo>
                  <a:cubicBezTo>
                    <a:pt x="0" y="51"/>
                    <a:pt x="0" y="71"/>
                    <a:pt x="4" y="92"/>
                  </a:cubicBezTo>
                  <a:cubicBezTo>
                    <a:pt x="6" y="95"/>
                    <a:pt x="9" y="97"/>
                    <a:pt x="11" y="97"/>
                  </a:cubicBezTo>
                  <a:cubicBezTo>
                    <a:pt x="16" y="97"/>
                    <a:pt x="21" y="83"/>
                    <a:pt x="21" y="47"/>
                  </a:cubicBezTo>
                  <a:cubicBezTo>
                    <a:pt x="17" y="12"/>
                    <a:pt x="14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3039225" y="4543975"/>
              <a:ext cx="650" cy="2700"/>
            </a:xfrm>
            <a:custGeom>
              <a:avLst/>
              <a:gdLst/>
              <a:ahLst/>
              <a:cxnLst/>
              <a:rect l="l" t="t" r="r" b="b"/>
              <a:pathLst>
                <a:path w="26" h="108" extrusionOk="0">
                  <a:moveTo>
                    <a:pt x="13" y="1"/>
                  </a:moveTo>
                  <a:cubicBezTo>
                    <a:pt x="1" y="1"/>
                    <a:pt x="1" y="34"/>
                    <a:pt x="9" y="108"/>
                  </a:cubicBezTo>
                  <a:cubicBezTo>
                    <a:pt x="13" y="103"/>
                    <a:pt x="13" y="99"/>
                    <a:pt x="17" y="95"/>
                  </a:cubicBezTo>
                  <a:cubicBezTo>
                    <a:pt x="21" y="91"/>
                    <a:pt x="21" y="83"/>
                    <a:pt x="21" y="75"/>
                  </a:cubicBezTo>
                  <a:cubicBezTo>
                    <a:pt x="25" y="58"/>
                    <a:pt x="25" y="42"/>
                    <a:pt x="21" y="25"/>
                  </a:cubicBezTo>
                  <a:cubicBezTo>
                    <a:pt x="21" y="13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3046400" y="4530775"/>
              <a:ext cx="1275" cy="2775"/>
            </a:xfrm>
            <a:custGeom>
              <a:avLst/>
              <a:gdLst/>
              <a:ahLst/>
              <a:cxnLst/>
              <a:rect l="l" t="t" r="r" b="b"/>
              <a:pathLst>
                <a:path w="51" h="111" extrusionOk="0">
                  <a:moveTo>
                    <a:pt x="24" y="1"/>
                  </a:moveTo>
                  <a:cubicBezTo>
                    <a:pt x="18" y="1"/>
                    <a:pt x="12" y="8"/>
                    <a:pt x="5" y="20"/>
                  </a:cubicBezTo>
                  <a:cubicBezTo>
                    <a:pt x="1" y="45"/>
                    <a:pt x="5" y="73"/>
                    <a:pt x="9" y="98"/>
                  </a:cubicBezTo>
                  <a:cubicBezTo>
                    <a:pt x="14" y="106"/>
                    <a:pt x="19" y="111"/>
                    <a:pt x="24" y="111"/>
                  </a:cubicBezTo>
                  <a:cubicBezTo>
                    <a:pt x="34" y="111"/>
                    <a:pt x="42" y="92"/>
                    <a:pt x="50" y="45"/>
                  </a:cubicBezTo>
                  <a:cubicBezTo>
                    <a:pt x="41" y="14"/>
                    <a:pt x="3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3044575" y="4530875"/>
              <a:ext cx="825" cy="2450"/>
            </a:xfrm>
            <a:custGeom>
              <a:avLst/>
              <a:gdLst/>
              <a:ahLst/>
              <a:cxnLst/>
              <a:rect l="l" t="t" r="r" b="b"/>
              <a:pathLst>
                <a:path w="33" h="98" extrusionOk="0">
                  <a:moveTo>
                    <a:pt x="17" y="1"/>
                  </a:moveTo>
                  <a:cubicBezTo>
                    <a:pt x="13" y="1"/>
                    <a:pt x="9" y="15"/>
                    <a:pt x="0" y="45"/>
                  </a:cubicBezTo>
                  <a:cubicBezTo>
                    <a:pt x="3" y="89"/>
                    <a:pt x="9" y="98"/>
                    <a:pt x="16" y="98"/>
                  </a:cubicBezTo>
                  <a:cubicBezTo>
                    <a:pt x="19" y="98"/>
                    <a:pt x="22" y="95"/>
                    <a:pt x="25" y="94"/>
                  </a:cubicBezTo>
                  <a:cubicBezTo>
                    <a:pt x="29" y="94"/>
                    <a:pt x="33" y="78"/>
                    <a:pt x="33" y="37"/>
                  </a:cubicBezTo>
                  <a:cubicBezTo>
                    <a:pt x="25" y="1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3036975" y="4531000"/>
              <a:ext cx="625" cy="2525"/>
            </a:xfrm>
            <a:custGeom>
              <a:avLst/>
              <a:gdLst/>
              <a:ahLst/>
              <a:cxnLst/>
              <a:rect l="l" t="t" r="r" b="b"/>
              <a:pathLst>
                <a:path w="25" h="101" extrusionOk="0">
                  <a:moveTo>
                    <a:pt x="9" y="1"/>
                  </a:moveTo>
                  <a:cubicBezTo>
                    <a:pt x="3" y="1"/>
                    <a:pt x="0" y="23"/>
                    <a:pt x="0" y="93"/>
                  </a:cubicBezTo>
                  <a:cubicBezTo>
                    <a:pt x="5" y="98"/>
                    <a:pt x="9" y="100"/>
                    <a:pt x="12" y="100"/>
                  </a:cubicBezTo>
                  <a:cubicBezTo>
                    <a:pt x="19" y="100"/>
                    <a:pt x="21" y="86"/>
                    <a:pt x="21" y="60"/>
                  </a:cubicBezTo>
                  <a:cubicBezTo>
                    <a:pt x="25" y="40"/>
                    <a:pt x="21" y="23"/>
                    <a:pt x="13" y="3"/>
                  </a:cubicBezTo>
                  <a:cubicBezTo>
                    <a:pt x="11" y="2"/>
                    <a:pt x="10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3034500" y="4582750"/>
              <a:ext cx="1275" cy="2725"/>
            </a:xfrm>
            <a:custGeom>
              <a:avLst/>
              <a:gdLst/>
              <a:ahLst/>
              <a:cxnLst/>
              <a:rect l="l" t="t" r="r" b="b"/>
              <a:pathLst>
                <a:path w="51" h="109" extrusionOk="0">
                  <a:moveTo>
                    <a:pt x="23" y="0"/>
                  </a:moveTo>
                  <a:cubicBezTo>
                    <a:pt x="16" y="0"/>
                    <a:pt x="8" y="11"/>
                    <a:pt x="1" y="34"/>
                  </a:cubicBezTo>
                  <a:cubicBezTo>
                    <a:pt x="5" y="84"/>
                    <a:pt x="11" y="108"/>
                    <a:pt x="19" y="108"/>
                  </a:cubicBezTo>
                  <a:cubicBezTo>
                    <a:pt x="27" y="108"/>
                    <a:pt x="37" y="89"/>
                    <a:pt x="50" y="50"/>
                  </a:cubicBezTo>
                  <a:cubicBezTo>
                    <a:pt x="41" y="16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3038925" y="4583125"/>
              <a:ext cx="950" cy="2500"/>
            </a:xfrm>
            <a:custGeom>
              <a:avLst/>
              <a:gdLst/>
              <a:ahLst/>
              <a:cxnLst/>
              <a:rect l="l" t="t" r="r" b="b"/>
              <a:pathLst>
                <a:path w="38" h="100" extrusionOk="0">
                  <a:moveTo>
                    <a:pt x="18" y="0"/>
                  </a:moveTo>
                  <a:cubicBezTo>
                    <a:pt x="12" y="0"/>
                    <a:pt x="7" y="16"/>
                    <a:pt x="0" y="47"/>
                  </a:cubicBezTo>
                  <a:cubicBezTo>
                    <a:pt x="7" y="86"/>
                    <a:pt x="13" y="99"/>
                    <a:pt x="20" y="99"/>
                  </a:cubicBezTo>
                  <a:cubicBezTo>
                    <a:pt x="21" y="99"/>
                    <a:pt x="23" y="98"/>
                    <a:pt x="25" y="97"/>
                  </a:cubicBezTo>
                  <a:cubicBezTo>
                    <a:pt x="29" y="93"/>
                    <a:pt x="37" y="80"/>
                    <a:pt x="37" y="39"/>
                  </a:cubicBezTo>
                  <a:cubicBezTo>
                    <a:pt x="29" y="14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3051850" y="4582800"/>
              <a:ext cx="750" cy="2350"/>
            </a:xfrm>
            <a:custGeom>
              <a:avLst/>
              <a:gdLst/>
              <a:ahLst/>
              <a:cxnLst/>
              <a:rect l="l" t="t" r="r" b="b"/>
              <a:pathLst>
                <a:path w="30" h="94" extrusionOk="0">
                  <a:moveTo>
                    <a:pt x="13" y="1"/>
                  </a:moveTo>
                  <a:cubicBezTo>
                    <a:pt x="11" y="1"/>
                    <a:pt x="10" y="1"/>
                    <a:pt x="9" y="3"/>
                  </a:cubicBezTo>
                  <a:cubicBezTo>
                    <a:pt x="4" y="15"/>
                    <a:pt x="0" y="40"/>
                    <a:pt x="4" y="93"/>
                  </a:cubicBezTo>
                  <a:lnTo>
                    <a:pt x="29" y="93"/>
                  </a:lnTo>
                  <a:cubicBezTo>
                    <a:pt x="22" y="20"/>
                    <a:pt x="18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3050100" y="458310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2" y="0"/>
                  </a:moveTo>
                  <a:cubicBezTo>
                    <a:pt x="11" y="0"/>
                    <a:pt x="10" y="1"/>
                    <a:pt x="9" y="3"/>
                  </a:cubicBezTo>
                  <a:cubicBezTo>
                    <a:pt x="5" y="20"/>
                    <a:pt x="1" y="32"/>
                    <a:pt x="5" y="48"/>
                  </a:cubicBezTo>
                  <a:cubicBezTo>
                    <a:pt x="1" y="61"/>
                    <a:pt x="5" y="73"/>
                    <a:pt x="9" y="85"/>
                  </a:cubicBezTo>
                  <a:cubicBezTo>
                    <a:pt x="11" y="91"/>
                    <a:pt x="14" y="94"/>
                    <a:pt x="16" y="94"/>
                  </a:cubicBezTo>
                  <a:cubicBezTo>
                    <a:pt x="20" y="94"/>
                    <a:pt x="22" y="79"/>
                    <a:pt x="25" y="40"/>
                  </a:cubicBezTo>
                  <a:cubicBezTo>
                    <a:pt x="22" y="1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3048450" y="4582850"/>
              <a:ext cx="650" cy="2350"/>
            </a:xfrm>
            <a:custGeom>
              <a:avLst/>
              <a:gdLst/>
              <a:ahLst/>
              <a:cxnLst/>
              <a:rect l="l" t="t" r="r" b="b"/>
              <a:pathLst>
                <a:path w="26" h="94" extrusionOk="0">
                  <a:moveTo>
                    <a:pt x="13" y="1"/>
                  </a:moveTo>
                  <a:cubicBezTo>
                    <a:pt x="5" y="1"/>
                    <a:pt x="1" y="26"/>
                    <a:pt x="1" y="79"/>
                  </a:cubicBezTo>
                  <a:cubicBezTo>
                    <a:pt x="7" y="89"/>
                    <a:pt x="11" y="94"/>
                    <a:pt x="14" y="94"/>
                  </a:cubicBezTo>
                  <a:cubicBezTo>
                    <a:pt x="18" y="94"/>
                    <a:pt x="21" y="88"/>
                    <a:pt x="26" y="75"/>
                  </a:cubicBezTo>
                  <a:cubicBezTo>
                    <a:pt x="26" y="26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049700" y="4569325"/>
              <a:ext cx="3300" cy="3525"/>
            </a:xfrm>
            <a:custGeom>
              <a:avLst/>
              <a:gdLst/>
              <a:ahLst/>
              <a:cxnLst/>
              <a:rect l="l" t="t" r="r" b="b"/>
              <a:pathLst>
                <a:path w="132" h="141" extrusionOk="0">
                  <a:moveTo>
                    <a:pt x="67" y="1"/>
                  </a:moveTo>
                  <a:cubicBezTo>
                    <a:pt x="47" y="1"/>
                    <a:pt x="27" y="11"/>
                    <a:pt x="8" y="13"/>
                  </a:cubicBezTo>
                  <a:cubicBezTo>
                    <a:pt x="4" y="13"/>
                    <a:pt x="0" y="37"/>
                    <a:pt x="0" y="91"/>
                  </a:cubicBezTo>
                  <a:cubicBezTo>
                    <a:pt x="6" y="125"/>
                    <a:pt x="17" y="140"/>
                    <a:pt x="28" y="140"/>
                  </a:cubicBezTo>
                  <a:cubicBezTo>
                    <a:pt x="31" y="140"/>
                    <a:pt x="34" y="139"/>
                    <a:pt x="37" y="136"/>
                  </a:cubicBezTo>
                  <a:cubicBezTo>
                    <a:pt x="45" y="132"/>
                    <a:pt x="56" y="130"/>
                    <a:pt x="66" y="130"/>
                  </a:cubicBezTo>
                  <a:cubicBezTo>
                    <a:pt x="77" y="130"/>
                    <a:pt x="88" y="132"/>
                    <a:pt x="99" y="136"/>
                  </a:cubicBezTo>
                  <a:cubicBezTo>
                    <a:pt x="100" y="136"/>
                    <a:pt x="102" y="137"/>
                    <a:pt x="103" y="137"/>
                  </a:cubicBezTo>
                  <a:cubicBezTo>
                    <a:pt x="111" y="137"/>
                    <a:pt x="121" y="126"/>
                    <a:pt x="131" y="74"/>
                  </a:cubicBezTo>
                  <a:cubicBezTo>
                    <a:pt x="127" y="62"/>
                    <a:pt x="123" y="50"/>
                    <a:pt x="119" y="41"/>
                  </a:cubicBezTo>
                  <a:cubicBezTo>
                    <a:pt x="103" y="10"/>
                    <a:pt x="85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038725" y="4569500"/>
              <a:ext cx="2475" cy="3550"/>
            </a:xfrm>
            <a:custGeom>
              <a:avLst/>
              <a:gdLst/>
              <a:ahLst/>
              <a:cxnLst/>
              <a:rect l="l" t="t" r="r" b="b"/>
              <a:pathLst>
                <a:path w="99" h="142" extrusionOk="0">
                  <a:moveTo>
                    <a:pt x="75" y="1"/>
                  </a:moveTo>
                  <a:cubicBezTo>
                    <a:pt x="61" y="1"/>
                    <a:pt x="46" y="6"/>
                    <a:pt x="30" y="6"/>
                  </a:cubicBezTo>
                  <a:cubicBezTo>
                    <a:pt x="23" y="6"/>
                    <a:pt x="15" y="5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0" y="1"/>
                    <a:pt x="0" y="24"/>
                    <a:pt x="0" y="92"/>
                  </a:cubicBezTo>
                  <a:cubicBezTo>
                    <a:pt x="7" y="120"/>
                    <a:pt x="16" y="136"/>
                    <a:pt x="24" y="136"/>
                  </a:cubicBezTo>
                  <a:cubicBezTo>
                    <a:pt x="30" y="136"/>
                    <a:pt x="36" y="127"/>
                    <a:pt x="41" y="108"/>
                  </a:cubicBezTo>
                  <a:cubicBezTo>
                    <a:pt x="42" y="107"/>
                    <a:pt x="43" y="106"/>
                    <a:pt x="44" y="106"/>
                  </a:cubicBezTo>
                  <a:cubicBezTo>
                    <a:pt x="47" y="106"/>
                    <a:pt x="50" y="117"/>
                    <a:pt x="53" y="121"/>
                  </a:cubicBezTo>
                  <a:cubicBezTo>
                    <a:pt x="60" y="134"/>
                    <a:pt x="66" y="141"/>
                    <a:pt x="71" y="141"/>
                  </a:cubicBezTo>
                  <a:cubicBezTo>
                    <a:pt x="82" y="141"/>
                    <a:pt x="90" y="111"/>
                    <a:pt x="99" y="43"/>
                  </a:cubicBezTo>
                  <a:cubicBezTo>
                    <a:pt x="90" y="30"/>
                    <a:pt x="86" y="6"/>
                    <a:pt x="82" y="2"/>
                  </a:cubicBezTo>
                  <a:cubicBezTo>
                    <a:pt x="80" y="1"/>
                    <a:pt x="77" y="1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043325" y="4569125"/>
              <a:ext cx="1675" cy="3575"/>
            </a:xfrm>
            <a:custGeom>
              <a:avLst/>
              <a:gdLst/>
              <a:ahLst/>
              <a:cxnLst/>
              <a:rect l="l" t="t" r="r" b="b"/>
              <a:pathLst>
                <a:path w="67" h="143" extrusionOk="0">
                  <a:moveTo>
                    <a:pt x="14" y="4"/>
                  </a:moveTo>
                  <a:cubicBezTo>
                    <a:pt x="8" y="4"/>
                    <a:pt x="4" y="17"/>
                    <a:pt x="1" y="53"/>
                  </a:cubicBezTo>
                  <a:cubicBezTo>
                    <a:pt x="5" y="111"/>
                    <a:pt x="5" y="136"/>
                    <a:pt x="21" y="140"/>
                  </a:cubicBezTo>
                  <a:cubicBezTo>
                    <a:pt x="27" y="140"/>
                    <a:pt x="33" y="143"/>
                    <a:pt x="39" y="143"/>
                  </a:cubicBezTo>
                  <a:cubicBezTo>
                    <a:pt x="49" y="143"/>
                    <a:pt x="59" y="133"/>
                    <a:pt x="66" y="78"/>
                  </a:cubicBezTo>
                  <a:cubicBezTo>
                    <a:pt x="50" y="0"/>
                    <a:pt x="30" y="21"/>
                    <a:pt x="17" y="4"/>
                  </a:cubicBezTo>
                  <a:cubicBezTo>
                    <a:pt x="16" y="4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3045600" y="4569475"/>
              <a:ext cx="1450" cy="3075"/>
            </a:xfrm>
            <a:custGeom>
              <a:avLst/>
              <a:gdLst/>
              <a:ahLst/>
              <a:cxnLst/>
              <a:rect l="l" t="t" r="r" b="b"/>
              <a:pathLst>
                <a:path w="58" h="123" extrusionOk="0">
                  <a:moveTo>
                    <a:pt x="22" y="1"/>
                  </a:moveTo>
                  <a:cubicBezTo>
                    <a:pt x="18" y="1"/>
                    <a:pt x="13" y="2"/>
                    <a:pt x="8" y="3"/>
                  </a:cubicBezTo>
                  <a:cubicBezTo>
                    <a:pt x="4" y="15"/>
                    <a:pt x="4" y="27"/>
                    <a:pt x="4" y="39"/>
                  </a:cubicBezTo>
                  <a:cubicBezTo>
                    <a:pt x="0" y="60"/>
                    <a:pt x="4" y="76"/>
                    <a:pt x="8" y="93"/>
                  </a:cubicBezTo>
                  <a:cubicBezTo>
                    <a:pt x="13" y="113"/>
                    <a:pt x="20" y="123"/>
                    <a:pt x="26" y="123"/>
                  </a:cubicBezTo>
                  <a:cubicBezTo>
                    <a:pt x="37" y="123"/>
                    <a:pt x="48" y="101"/>
                    <a:pt x="57" y="60"/>
                  </a:cubicBezTo>
                  <a:cubicBezTo>
                    <a:pt x="45" y="10"/>
                    <a:pt x="35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3047750" y="4569625"/>
              <a:ext cx="1250" cy="3300"/>
            </a:xfrm>
            <a:custGeom>
              <a:avLst/>
              <a:gdLst/>
              <a:ahLst/>
              <a:cxnLst/>
              <a:rect l="l" t="t" r="r" b="b"/>
              <a:pathLst>
                <a:path w="50" h="132" extrusionOk="0">
                  <a:moveTo>
                    <a:pt x="29" y="1"/>
                  </a:moveTo>
                  <a:cubicBezTo>
                    <a:pt x="21" y="1"/>
                    <a:pt x="8" y="9"/>
                    <a:pt x="4" y="21"/>
                  </a:cubicBezTo>
                  <a:cubicBezTo>
                    <a:pt x="0" y="38"/>
                    <a:pt x="0" y="58"/>
                    <a:pt x="4" y="79"/>
                  </a:cubicBezTo>
                  <a:cubicBezTo>
                    <a:pt x="10" y="112"/>
                    <a:pt x="16" y="132"/>
                    <a:pt x="22" y="132"/>
                  </a:cubicBezTo>
                  <a:cubicBezTo>
                    <a:pt x="25" y="132"/>
                    <a:pt x="27" y="129"/>
                    <a:pt x="29" y="124"/>
                  </a:cubicBezTo>
                  <a:lnTo>
                    <a:pt x="49" y="79"/>
                  </a:lnTo>
                  <a:cubicBezTo>
                    <a:pt x="45" y="17"/>
                    <a:pt x="41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3041475" y="4569450"/>
              <a:ext cx="1175" cy="3275"/>
            </a:xfrm>
            <a:custGeom>
              <a:avLst/>
              <a:gdLst/>
              <a:ahLst/>
              <a:cxnLst/>
              <a:rect l="l" t="t" r="r" b="b"/>
              <a:pathLst>
                <a:path w="47" h="131" extrusionOk="0">
                  <a:moveTo>
                    <a:pt x="22" y="1"/>
                  </a:moveTo>
                  <a:cubicBezTo>
                    <a:pt x="18" y="1"/>
                    <a:pt x="16" y="2"/>
                    <a:pt x="13" y="4"/>
                  </a:cubicBezTo>
                  <a:cubicBezTo>
                    <a:pt x="9" y="4"/>
                    <a:pt x="5" y="12"/>
                    <a:pt x="5" y="49"/>
                  </a:cubicBezTo>
                  <a:cubicBezTo>
                    <a:pt x="1" y="73"/>
                    <a:pt x="5" y="98"/>
                    <a:pt x="13" y="123"/>
                  </a:cubicBezTo>
                  <a:cubicBezTo>
                    <a:pt x="17" y="128"/>
                    <a:pt x="20" y="131"/>
                    <a:pt x="23" y="131"/>
                  </a:cubicBezTo>
                  <a:cubicBezTo>
                    <a:pt x="32" y="131"/>
                    <a:pt x="40" y="109"/>
                    <a:pt x="46" y="61"/>
                  </a:cubicBezTo>
                  <a:cubicBezTo>
                    <a:pt x="40" y="11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3035525" y="4569425"/>
              <a:ext cx="850" cy="3050"/>
            </a:xfrm>
            <a:custGeom>
              <a:avLst/>
              <a:gdLst/>
              <a:ahLst/>
              <a:cxnLst/>
              <a:rect l="l" t="t" r="r" b="b"/>
              <a:pathLst>
                <a:path w="34" h="122" extrusionOk="0">
                  <a:moveTo>
                    <a:pt x="17" y="0"/>
                  </a:moveTo>
                  <a:cubicBezTo>
                    <a:pt x="12" y="0"/>
                    <a:pt x="6" y="13"/>
                    <a:pt x="1" y="46"/>
                  </a:cubicBezTo>
                  <a:cubicBezTo>
                    <a:pt x="7" y="97"/>
                    <a:pt x="13" y="121"/>
                    <a:pt x="19" y="121"/>
                  </a:cubicBezTo>
                  <a:cubicBezTo>
                    <a:pt x="21" y="121"/>
                    <a:pt x="23" y="118"/>
                    <a:pt x="26" y="111"/>
                  </a:cubicBezTo>
                  <a:cubicBezTo>
                    <a:pt x="30" y="95"/>
                    <a:pt x="34" y="78"/>
                    <a:pt x="34" y="58"/>
                  </a:cubicBezTo>
                  <a:cubicBezTo>
                    <a:pt x="34" y="41"/>
                    <a:pt x="30" y="25"/>
                    <a:pt x="26" y="9"/>
                  </a:cubicBezTo>
                  <a:cubicBezTo>
                    <a:pt x="23" y="3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3034625" y="4569525"/>
              <a:ext cx="625" cy="2800"/>
            </a:xfrm>
            <a:custGeom>
              <a:avLst/>
              <a:gdLst/>
              <a:ahLst/>
              <a:cxnLst/>
              <a:rect l="l" t="t" r="r" b="b"/>
              <a:pathLst>
                <a:path w="25" h="112" extrusionOk="0">
                  <a:moveTo>
                    <a:pt x="16" y="1"/>
                  </a:moveTo>
                  <a:cubicBezTo>
                    <a:pt x="4" y="1"/>
                    <a:pt x="0" y="21"/>
                    <a:pt x="0" y="50"/>
                  </a:cubicBezTo>
                  <a:cubicBezTo>
                    <a:pt x="0" y="79"/>
                    <a:pt x="4" y="111"/>
                    <a:pt x="8" y="111"/>
                  </a:cubicBezTo>
                  <a:cubicBezTo>
                    <a:pt x="21" y="91"/>
                    <a:pt x="25" y="66"/>
                    <a:pt x="25" y="42"/>
                  </a:cubicBezTo>
                  <a:cubicBezTo>
                    <a:pt x="21" y="25"/>
                    <a:pt x="16" y="13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3037075" y="4569800"/>
              <a:ext cx="650" cy="1950"/>
            </a:xfrm>
            <a:custGeom>
              <a:avLst/>
              <a:gdLst/>
              <a:ahLst/>
              <a:cxnLst/>
              <a:rect l="l" t="t" r="r" b="b"/>
              <a:pathLst>
                <a:path w="26" h="78" extrusionOk="0">
                  <a:moveTo>
                    <a:pt x="13" y="1"/>
                  </a:moveTo>
                  <a:cubicBezTo>
                    <a:pt x="10" y="1"/>
                    <a:pt x="7" y="12"/>
                    <a:pt x="0" y="35"/>
                  </a:cubicBezTo>
                  <a:cubicBezTo>
                    <a:pt x="9" y="63"/>
                    <a:pt x="13" y="78"/>
                    <a:pt x="16" y="78"/>
                  </a:cubicBezTo>
                  <a:cubicBezTo>
                    <a:pt x="19" y="78"/>
                    <a:pt x="21" y="63"/>
                    <a:pt x="25" y="35"/>
                  </a:cubicBezTo>
                  <a:cubicBezTo>
                    <a:pt x="19" y="1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3022925" y="4490425"/>
              <a:ext cx="19000" cy="4750"/>
            </a:xfrm>
            <a:custGeom>
              <a:avLst/>
              <a:gdLst/>
              <a:ahLst/>
              <a:cxnLst/>
              <a:rect l="l" t="t" r="r" b="b"/>
              <a:pathLst>
                <a:path w="760" h="190" extrusionOk="0">
                  <a:moveTo>
                    <a:pt x="554" y="1"/>
                  </a:moveTo>
                  <a:cubicBezTo>
                    <a:pt x="517" y="5"/>
                    <a:pt x="480" y="17"/>
                    <a:pt x="443" y="21"/>
                  </a:cubicBezTo>
                  <a:cubicBezTo>
                    <a:pt x="390" y="30"/>
                    <a:pt x="333" y="42"/>
                    <a:pt x="283" y="46"/>
                  </a:cubicBezTo>
                  <a:cubicBezTo>
                    <a:pt x="271" y="48"/>
                    <a:pt x="259" y="49"/>
                    <a:pt x="246" y="49"/>
                  </a:cubicBezTo>
                  <a:cubicBezTo>
                    <a:pt x="234" y="49"/>
                    <a:pt x="222" y="48"/>
                    <a:pt x="209" y="46"/>
                  </a:cubicBezTo>
                  <a:cubicBezTo>
                    <a:pt x="201" y="46"/>
                    <a:pt x="189" y="34"/>
                    <a:pt x="181" y="34"/>
                  </a:cubicBezTo>
                  <a:cubicBezTo>
                    <a:pt x="156" y="30"/>
                    <a:pt x="132" y="26"/>
                    <a:pt x="111" y="13"/>
                  </a:cubicBezTo>
                  <a:cubicBezTo>
                    <a:pt x="103" y="7"/>
                    <a:pt x="95" y="5"/>
                    <a:pt x="87" y="5"/>
                  </a:cubicBezTo>
                  <a:cubicBezTo>
                    <a:pt x="73" y="5"/>
                    <a:pt x="58" y="13"/>
                    <a:pt x="45" y="26"/>
                  </a:cubicBezTo>
                  <a:cubicBezTo>
                    <a:pt x="40" y="31"/>
                    <a:pt x="34" y="37"/>
                    <a:pt x="28" y="37"/>
                  </a:cubicBezTo>
                  <a:cubicBezTo>
                    <a:pt x="26" y="37"/>
                    <a:pt x="23" y="36"/>
                    <a:pt x="21" y="34"/>
                  </a:cubicBezTo>
                  <a:cubicBezTo>
                    <a:pt x="19" y="32"/>
                    <a:pt x="18" y="31"/>
                    <a:pt x="16" y="31"/>
                  </a:cubicBezTo>
                  <a:cubicBezTo>
                    <a:pt x="9" y="31"/>
                    <a:pt x="1" y="53"/>
                    <a:pt x="4" y="87"/>
                  </a:cubicBezTo>
                  <a:cubicBezTo>
                    <a:pt x="8" y="124"/>
                    <a:pt x="17" y="136"/>
                    <a:pt x="21" y="136"/>
                  </a:cubicBezTo>
                  <a:cubicBezTo>
                    <a:pt x="23" y="136"/>
                    <a:pt x="26" y="133"/>
                    <a:pt x="28" y="133"/>
                  </a:cubicBezTo>
                  <a:cubicBezTo>
                    <a:pt x="28" y="133"/>
                    <a:pt x="29" y="134"/>
                    <a:pt x="29" y="136"/>
                  </a:cubicBezTo>
                  <a:cubicBezTo>
                    <a:pt x="35" y="161"/>
                    <a:pt x="41" y="167"/>
                    <a:pt x="47" y="167"/>
                  </a:cubicBezTo>
                  <a:cubicBezTo>
                    <a:pt x="53" y="167"/>
                    <a:pt x="58" y="160"/>
                    <a:pt x="63" y="160"/>
                  </a:cubicBezTo>
                  <a:cubicBezTo>
                    <a:pt x="66" y="160"/>
                    <a:pt x="68" y="161"/>
                    <a:pt x="70" y="165"/>
                  </a:cubicBezTo>
                  <a:cubicBezTo>
                    <a:pt x="80" y="148"/>
                    <a:pt x="90" y="142"/>
                    <a:pt x="99" y="142"/>
                  </a:cubicBezTo>
                  <a:cubicBezTo>
                    <a:pt x="112" y="142"/>
                    <a:pt x="125" y="154"/>
                    <a:pt x="140" y="161"/>
                  </a:cubicBezTo>
                  <a:cubicBezTo>
                    <a:pt x="160" y="173"/>
                    <a:pt x="181" y="186"/>
                    <a:pt x="205" y="190"/>
                  </a:cubicBezTo>
                  <a:cubicBezTo>
                    <a:pt x="246" y="190"/>
                    <a:pt x="283" y="186"/>
                    <a:pt x="320" y="173"/>
                  </a:cubicBezTo>
                  <a:cubicBezTo>
                    <a:pt x="361" y="169"/>
                    <a:pt x="402" y="161"/>
                    <a:pt x="443" y="153"/>
                  </a:cubicBezTo>
                  <a:cubicBezTo>
                    <a:pt x="455" y="152"/>
                    <a:pt x="468" y="151"/>
                    <a:pt x="480" y="151"/>
                  </a:cubicBezTo>
                  <a:cubicBezTo>
                    <a:pt x="513" y="151"/>
                    <a:pt x="546" y="155"/>
                    <a:pt x="579" y="161"/>
                  </a:cubicBezTo>
                  <a:cubicBezTo>
                    <a:pt x="583" y="161"/>
                    <a:pt x="591" y="149"/>
                    <a:pt x="595" y="149"/>
                  </a:cubicBezTo>
                  <a:cubicBezTo>
                    <a:pt x="624" y="157"/>
                    <a:pt x="649" y="165"/>
                    <a:pt x="677" y="169"/>
                  </a:cubicBezTo>
                  <a:cubicBezTo>
                    <a:pt x="698" y="165"/>
                    <a:pt x="722" y="157"/>
                    <a:pt x="743" y="145"/>
                  </a:cubicBezTo>
                  <a:cubicBezTo>
                    <a:pt x="751" y="140"/>
                    <a:pt x="759" y="108"/>
                    <a:pt x="759" y="46"/>
                  </a:cubicBezTo>
                  <a:cubicBezTo>
                    <a:pt x="751" y="42"/>
                    <a:pt x="747" y="26"/>
                    <a:pt x="743" y="21"/>
                  </a:cubicBezTo>
                  <a:cubicBezTo>
                    <a:pt x="735" y="21"/>
                    <a:pt x="722" y="26"/>
                    <a:pt x="718" y="30"/>
                  </a:cubicBezTo>
                  <a:cubicBezTo>
                    <a:pt x="704" y="41"/>
                    <a:pt x="690" y="45"/>
                    <a:pt x="676" y="45"/>
                  </a:cubicBezTo>
                  <a:cubicBezTo>
                    <a:pt x="649" y="45"/>
                    <a:pt x="622" y="30"/>
                    <a:pt x="595" y="21"/>
                  </a:cubicBezTo>
                  <a:cubicBezTo>
                    <a:pt x="583" y="17"/>
                    <a:pt x="571" y="1"/>
                    <a:pt x="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3042200" y="4490500"/>
              <a:ext cx="10275" cy="4000"/>
            </a:xfrm>
            <a:custGeom>
              <a:avLst/>
              <a:gdLst/>
              <a:ahLst/>
              <a:cxnLst/>
              <a:rect l="l" t="t" r="r" b="b"/>
              <a:pathLst>
                <a:path w="411" h="160" extrusionOk="0">
                  <a:moveTo>
                    <a:pt x="181" y="0"/>
                  </a:moveTo>
                  <a:cubicBezTo>
                    <a:pt x="157" y="0"/>
                    <a:pt x="132" y="18"/>
                    <a:pt x="107" y="18"/>
                  </a:cubicBezTo>
                  <a:cubicBezTo>
                    <a:pt x="92" y="18"/>
                    <a:pt x="75" y="28"/>
                    <a:pt x="57" y="28"/>
                  </a:cubicBezTo>
                  <a:cubicBezTo>
                    <a:pt x="46" y="28"/>
                    <a:pt x="36" y="25"/>
                    <a:pt x="25" y="14"/>
                  </a:cubicBezTo>
                  <a:cubicBezTo>
                    <a:pt x="24" y="13"/>
                    <a:pt x="23" y="13"/>
                    <a:pt x="21" y="13"/>
                  </a:cubicBezTo>
                  <a:cubicBezTo>
                    <a:pt x="18" y="13"/>
                    <a:pt x="16" y="14"/>
                    <a:pt x="13" y="14"/>
                  </a:cubicBezTo>
                  <a:cubicBezTo>
                    <a:pt x="5" y="14"/>
                    <a:pt x="1" y="31"/>
                    <a:pt x="1" y="68"/>
                  </a:cubicBezTo>
                  <a:cubicBezTo>
                    <a:pt x="10" y="121"/>
                    <a:pt x="14" y="146"/>
                    <a:pt x="21" y="146"/>
                  </a:cubicBezTo>
                  <a:cubicBezTo>
                    <a:pt x="28" y="146"/>
                    <a:pt x="37" y="128"/>
                    <a:pt x="54" y="96"/>
                  </a:cubicBezTo>
                  <a:cubicBezTo>
                    <a:pt x="58" y="113"/>
                    <a:pt x="62" y="129"/>
                    <a:pt x="66" y="150"/>
                  </a:cubicBezTo>
                  <a:cubicBezTo>
                    <a:pt x="69" y="156"/>
                    <a:pt x="75" y="160"/>
                    <a:pt x="79" y="160"/>
                  </a:cubicBezTo>
                  <a:cubicBezTo>
                    <a:pt x="80" y="160"/>
                    <a:pt x="82" y="159"/>
                    <a:pt x="83" y="158"/>
                  </a:cubicBezTo>
                  <a:cubicBezTo>
                    <a:pt x="93" y="138"/>
                    <a:pt x="103" y="132"/>
                    <a:pt x="113" y="132"/>
                  </a:cubicBezTo>
                  <a:cubicBezTo>
                    <a:pt x="119" y="132"/>
                    <a:pt x="126" y="134"/>
                    <a:pt x="132" y="137"/>
                  </a:cubicBezTo>
                  <a:cubicBezTo>
                    <a:pt x="134" y="139"/>
                    <a:pt x="137" y="139"/>
                    <a:pt x="139" y="139"/>
                  </a:cubicBezTo>
                  <a:cubicBezTo>
                    <a:pt x="144" y="139"/>
                    <a:pt x="148" y="136"/>
                    <a:pt x="148" y="133"/>
                  </a:cubicBezTo>
                  <a:cubicBezTo>
                    <a:pt x="157" y="121"/>
                    <a:pt x="165" y="116"/>
                    <a:pt x="173" y="116"/>
                  </a:cubicBezTo>
                  <a:cubicBezTo>
                    <a:pt x="181" y="116"/>
                    <a:pt x="189" y="121"/>
                    <a:pt x="198" y="129"/>
                  </a:cubicBezTo>
                  <a:cubicBezTo>
                    <a:pt x="202" y="133"/>
                    <a:pt x="206" y="142"/>
                    <a:pt x="210" y="142"/>
                  </a:cubicBezTo>
                  <a:cubicBezTo>
                    <a:pt x="224" y="139"/>
                    <a:pt x="240" y="132"/>
                    <a:pt x="256" y="132"/>
                  </a:cubicBezTo>
                  <a:cubicBezTo>
                    <a:pt x="267" y="132"/>
                    <a:pt x="278" y="136"/>
                    <a:pt x="288" y="146"/>
                  </a:cubicBezTo>
                  <a:cubicBezTo>
                    <a:pt x="289" y="148"/>
                    <a:pt x="291" y="149"/>
                    <a:pt x="292" y="149"/>
                  </a:cubicBezTo>
                  <a:cubicBezTo>
                    <a:pt x="295" y="149"/>
                    <a:pt x="297" y="146"/>
                    <a:pt x="300" y="146"/>
                  </a:cubicBezTo>
                  <a:lnTo>
                    <a:pt x="329" y="142"/>
                  </a:lnTo>
                  <a:lnTo>
                    <a:pt x="354" y="137"/>
                  </a:lnTo>
                  <a:cubicBezTo>
                    <a:pt x="359" y="137"/>
                    <a:pt x="363" y="132"/>
                    <a:pt x="368" y="132"/>
                  </a:cubicBezTo>
                  <a:cubicBezTo>
                    <a:pt x="371" y="132"/>
                    <a:pt x="374" y="133"/>
                    <a:pt x="378" y="137"/>
                  </a:cubicBezTo>
                  <a:cubicBezTo>
                    <a:pt x="380" y="139"/>
                    <a:pt x="383" y="140"/>
                    <a:pt x="385" y="140"/>
                  </a:cubicBezTo>
                  <a:cubicBezTo>
                    <a:pt x="394" y="140"/>
                    <a:pt x="401" y="124"/>
                    <a:pt x="411" y="80"/>
                  </a:cubicBezTo>
                  <a:cubicBezTo>
                    <a:pt x="399" y="47"/>
                    <a:pt x="399" y="31"/>
                    <a:pt x="382" y="31"/>
                  </a:cubicBezTo>
                  <a:cubicBezTo>
                    <a:pt x="374" y="31"/>
                    <a:pt x="364" y="25"/>
                    <a:pt x="355" y="25"/>
                  </a:cubicBezTo>
                  <a:cubicBezTo>
                    <a:pt x="350" y="25"/>
                    <a:pt x="345" y="27"/>
                    <a:pt x="341" y="31"/>
                  </a:cubicBezTo>
                  <a:cubicBezTo>
                    <a:pt x="334" y="36"/>
                    <a:pt x="327" y="38"/>
                    <a:pt x="320" y="38"/>
                  </a:cubicBezTo>
                  <a:cubicBezTo>
                    <a:pt x="294" y="38"/>
                    <a:pt x="268" y="10"/>
                    <a:pt x="241" y="10"/>
                  </a:cubicBezTo>
                  <a:cubicBezTo>
                    <a:pt x="234" y="10"/>
                    <a:pt x="226" y="12"/>
                    <a:pt x="218" y="18"/>
                  </a:cubicBezTo>
                  <a:cubicBezTo>
                    <a:pt x="206" y="5"/>
                    <a:pt x="193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3054400" y="4491050"/>
              <a:ext cx="7825" cy="3225"/>
            </a:xfrm>
            <a:custGeom>
              <a:avLst/>
              <a:gdLst/>
              <a:ahLst/>
              <a:cxnLst/>
              <a:rect l="l" t="t" r="r" b="b"/>
              <a:pathLst>
                <a:path w="313" h="129" extrusionOk="0">
                  <a:moveTo>
                    <a:pt x="26" y="1"/>
                  </a:moveTo>
                  <a:cubicBezTo>
                    <a:pt x="5" y="1"/>
                    <a:pt x="1" y="13"/>
                    <a:pt x="1" y="50"/>
                  </a:cubicBezTo>
                  <a:cubicBezTo>
                    <a:pt x="3" y="88"/>
                    <a:pt x="8" y="97"/>
                    <a:pt x="13" y="97"/>
                  </a:cubicBezTo>
                  <a:cubicBezTo>
                    <a:pt x="17" y="97"/>
                    <a:pt x="22" y="91"/>
                    <a:pt x="26" y="91"/>
                  </a:cubicBezTo>
                  <a:lnTo>
                    <a:pt x="62" y="107"/>
                  </a:lnTo>
                  <a:cubicBezTo>
                    <a:pt x="71" y="107"/>
                    <a:pt x="75" y="115"/>
                    <a:pt x="83" y="115"/>
                  </a:cubicBezTo>
                  <a:cubicBezTo>
                    <a:pt x="97" y="115"/>
                    <a:pt x="112" y="110"/>
                    <a:pt x="127" y="110"/>
                  </a:cubicBezTo>
                  <a:cubicBezTo>
                    <a:pt x="135" y="110"/>
                    <a:pt x="142" y="111"/>
                    <a:pt x="149" y="115"/>
                  </a:cubicBezTo>
                  <a:cubicBezTo>
                    <a:pt x="151" y="116"/>
                    <a:pt x="154" y="117"/>
                    <a:pt x="156" y="117"/>
                  </a:cubicBezTo>
                  <a:cubicBezTo>
                    <a:pt x="169" y="117"/>
                    <a:pt x="181" y="107"/>
                    <a:pt x="194" y="107"/>
                  </a:cubicBezTo>
                  <a:cubicBezTo>
                    <a:pt x="202" y="107"/>
                    <a:pt x="210" y="111"/>
                    <a:pt x="218" y="124"/>
                  </a:cubicBezTo>
                  <a:cubicBezTo>
                    <a:pt x="220" y="127"/>
                    <a:pt x="221" y="129"/>
                    <a:pt x="222" y="129"/>
                  </a:cubicBezTo>
                  <a:cubicBezTo>
                    <a:pt x="225" y="129"/>
                    <a:pt x="229" y="121"/>
                    <a:pt x="235" y="115"/>
                  </a:cubicBezTo>
                  <a:cubicBezTo>
                    <a:pt x="237" y="106"/>
                    <a:pt x="240" y="103"/>
                    <a:pt x="243" y="103"/>
                  </a:cubicBezTo>
                  <a:cubicBezTo>
                    <a:pt x="247" y="103"/>
                    <a:pt x="251" y="107"/>
                    <a:pt x="255" y="111"/>
                  </a:cubicBezTo>
                  <a:cubicBezTo>
                    <a:pt x="263" y="119"/>
                    <a:pt x="271" y="126"/>
                    <a:pt x="279" y="126"/>
                  </a:cubicBezTo>
                  <a:cubicBezTo>
                    <a:pt x="291" y="126"/>
                    <a:pt x="303" y="109"/>
                    <a:pt x="313" y="54"/>
                  </a:cubicBezTo>
                  <a:cubicBezTo>
                    <a:pt x="305" y="25"/>
                    <a:pt x="296" y="25"/>
                    <a:pt x="288" y="21"/>
                  </a:cubicBezTo>
                  <a:cubicBezTo>
                    <a:pt x="272" y="21"/>
                    <a:pt x="255" y="23"/>
                    <a:pt x="239" y="23"/>
                  </a:cubicBezTo>
                  <a:cubicBezTo>
                    <a:pt x="231" y="23"/>
                    <a:pt x="223" y="22"/>
                    <a:pt x="214" y="21"/>
                  </a:cubicBezTo>
                  <a:cubicBezTo>
                    <a:pt x="198" y="21"/>
                    <a:pt x="181" y="5"/>
                    <a:pt x="169" y="5"/>
                  </a:cubicBezTo>
                  <a:cubicBezTo>
                    <a:pt x="140" y="1"/>
                    <a:pt x="112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3063750" y="4491600"/>
              <a:ext cx="3100" cy="2525"/>
            </a:xfrm>
            <a:custGeom>
              <a:avLst/>
              <a:gdLst/>
              <a:ahLst/>
              <a:cxnLst/>
              <a:rect l="l" t="t" r="r" b="b"/>
              <a:pathLst>
                <a:path w="124" h="101" extrusionOk="0">
                  <a:moveTo>
                    <a:pt x="54" y="0"/>
                  </a:moveTo>
                  <a:cubicBezTo>
                    <a:pt x="36" y="0"/>
                    <a:pt x="19" y="1"/>
                    <a:pt x="0" y="3"/>
                  </a:cubicBezTo>
                  <a:cubicBezTo>
                    <a:pt x="4" y="61"/>
                    <a:pt x="4" y="94"/>
                    <a:pt x="14" y="94"/>
                  </a:cubicBezTo>
                  <a:cubicBezTo>
                    <a:pt x="16" y="94"/>
                    <a:pt x="18" y="92"/>
                    <a:pt x="21" y="89"/>
                  </a:cubicBezTo>
                  <a:cubicBezTo>
                    <a:pt x="24" y="85"/>
                    <a:pt x="28" y="83"/>
                    <a:pt x="32" y="83"/>
                  </a:cubicBezTo>
                  <a:cubicBezTo>
                    <a:pt x="42" y="83"/>
                    <a:pt x="53" y="95"/>
                    <a:pt x="62" y="98"/>
                  </a:cubicBezTo>
                  <a:cubicBezTo>
                    <a:pt x="68" y="100"/>
                    <a:pt x="75" y="101"/>
                    <a:pt x="82" y="101"/>
                  </a:cubicBezTo>
                  <a:cubicBezTo>
                    <a:pt x="90" y="101"/>
                    <a:pt x="97" y="100"/>
                    <a:pt x="103" y="98"/>
                  </a:cubicBezTo>
                  <a:cubicBezTo>
                    <a:pt x="111" y="93"/>
                    <a:pt x="119" y="81"/>
                    <a:pt x="123" y="28"/>
                  </a:cubicBezTo>
                  <a:cubicBezTo>
                    <a:pt x="115" y="20"/>
                    <a:pt x="111" y="3"/>
                    <a:pt x="107" y="3"/>
                  </a:cubicBezTo>
                  <a:cubicBezTo>
                    <a:pt x="89" y="1"/>
                    <a:pt x="7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3062825" y="4491650"/>
              <a:ext cx="525" cy="2200"/>
            </a:xfrm>
            <a:custGeom>
              <a:avLst/>
              <a:gdLst/>
              <a:ahLst/>
              <a:cxnLst/>
              <a:rect l="l" t="t" r="r" b="b"/>
              <a:pathLst>
                <a:path w="21" h="88" extrusionOk="0">
                  <a:moveTo>
                    <a:pt x="7" y="0"/>
                  </a:moveTo>
                  <a:cubicBezTo>
                    <a:pt x="3" y="0"/>
                    <a:pt x="0" y="11"/>
                    <a:pt x="0" y="46"/>
                  </a:cubicBezTo>
                  <a:cubicBezTo>
                    <a:pt x="0" y="59"/>
                    <a:pt x="0" y="75"/>
                    <a:pt x="5" y="87"/>
                  </a:cubicBezTo>
                  <a:cubicBezTo>
                    <a:pt x="5" y="88"/>
                    <a:pt x="5" y="88"/>
                    <a:pt x="6" y="88"/>
                  </a:cubicBezTo>
                  <a:cubicBezTo>
                    <a:pt x="14" y="88"/>
                    <a:pt x="21" y="57"/>
                    <a:pt x="17" y="34"/>
                  </a:cubicBezTo>
                  <a:cubicBezTo>
                    <a:pt x="17" y="22"/>
                    <a:pt x="13" y="9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3052975" y="4491350"/>
              <a:ext cx="650" cy="1875"/>
            </a:xfrm>
            <a:custGeom>
              <a:avLst/>
              <a:gdLst/>
              <a:ahLst/>
              <a:cxnLst/>
              <a:rect l="l" t="t" r="r" b="b"/>
              <a:pathLst>
                <a:path w="26" h="75" extrusionOk="0">
                  <a:moveTo>
                    <a:pt x="5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30"/>
                    <a:pt x="0" y="46"/>
                    <a:pt x="0" y="67"/>
                  </a:cubicBezTo>
                  <a:cubicBezTo>
                    <a:pt x="4" y="71"/>
                    <a:pt x="7" y="74"/>
                    <a:pt x="10" y="74"/>
                  </a:cubicBezTo>
                  <a:cubicBezTo>
                    <a:pt x="15" y="74"/>
                    <a:pt x="20" y="66"/>
                    <a:pt x="25" y="46"/>
                  </a:cubicBezTo>
                  <a:cubicBezTo>
                    <a:pt x="25" y="34"/>
                    <a:pt x="21" y="21"/>
                    <a:pt x="21" y="13"/>
                  </a:cubicBezTo>
                  <a:cubicBezTo>
                    <a:pt x="17" y="5"/>
                    <a:pt x="13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3018300" y="4593725"/>
              <a:ext cx="16025" cy="7125"/>
            </a:xfrm>
            <a:custGeom>
              <a:avLst/>
              <a:gdLst/>
              <a:ahLst/>
              <a:cxnLst/>
              <a:rect l="l" t="t" r="r" b="b"/>
              <a:pathLst>
                <a:path w="641" h="285" extrusionOk="0">
                  <a:moveTo>
                    <a:pt x="9" y="1"/>
                  </a:moveTo>
                  <a:cubicBezTo>
                    <a:pt x="9" y="1"/>
                    <a:pt x="5" y="1"/>
                    <a:pt x="1" y="5"/>
                  </a:cubicBezTo>
                  <a:lnTo>
                    <a:pt x="1" y="284"/>
                  </a:lnTo>
                  <a:cubicBezTo>
                    <a:pt x="17" y="284"/>
                    <a:pt x="38" y="272"/>
                    <a:pt x="42" y="268"/>
                  </a:cubicBezTo>
                  <a:cubicBezTo>
                    <a:pt x="48" y="267"/>
                    <a:pt x="55" y="266"/>
                    <a:pt x="61" y="266"/>
                  </a:cubicBezTo>
                  <a:cubicBezTo>
                    <a:pt x="78" y="266"/>
                    <a:pt x="93" y="270"/>
                    <a:pt x="111" y="276"/>
                  </a:cubicBezTo>
                  <a:cubicBezTo>
                    <a:pt x="119" y="276"/>
                    <a:pt x="128" y="285"/>
                    <a:pt x="137" y="285"/>
                  </a:cubicBezTo>
                  <a:cubicBezTo>
                    <a:pt x="143" y="285"/>
                    <a:pt x="150" y="281"/>
                    <a:pt x="157" y="268"/>
                  </a:cubicBezTo>
                  <a:cubicBezTo>
                    <a:pt x="161" y="251"/>
                    <a:pt x="173" y="243"/>
                    <a:pt x="189" y="243"/>
                  </a:cubicBezTo>
                  <a:cubicBezTo>
                    <a:pt x="218" y="235"/>
                    <a:pt x="251" y="227"/>
                    <a:pt x="280" y="223"/>
                  </a:cubicBezTo>
                  <a:cubicBezTo>
                    <a:pt x="285" y="223"/>
                    <a:pt x="290" y="223"/>
                    <a:pt x="296" y="223"/>
                  </a:cubicBezTo>
                  <a:cubicBezTo>
                    <a:pt x="304" y="223"/>
                    <a:pt x="313" y="222"/>
                    <a:pt x="321" y="214"/>
                  </a:cubicBezTo>
                  <a:cubicBezTo>
                    <a:pt x="328" y="208"/>
                    <a:pt x="336" y="205"/>
                    <a:pt x="343" y="205"/>
                  </a:cubicBezTo>
                  <a:cubicBezTo>
                    <a:pt x="363" y="205"/>
                    <a:pt x="383" y="222"/>
                    <a:pt x="404" y="222"/>
                  </a:cubicBezTo>
                  <a:cubicBezTo>
                    <a:pt x="414" y="222"/>
                    <a:pt x="425" y="218"/>
                    <a:pt x="436" y="206"/>
                  </a:cubicBezTo>
                  <a:cubicBezTo>
                    <a:pt x="436" y="206"/>
                    <a:pt x="436" y="205"/>
                    <a:pt x="437" y="205"/>
                  </a:cubicBezTo>
                  <a:cubicBezTo>
                    <a:pt x="441" y="205"/>
                    <a:pt x="445" y="218"/>
                    <a:pt x="452" y="218"/>
                  </a:cubicBezTo>
                  <a:cubicBezTo>
                    <a:pt x="454" y="221"/>
                    <a:pt x="458" y="223"/>
                    <a:pt x="462" y="223"/>
                  </a:cubicBezTo>
                  <a:cubicBezTo>
                    <a:pt x="466" y="223"/>
                    <a:pt x="469" y="222"/>
                    <a:pt x="472" y="218"/>
                  </a:cubicBezTo>
                  <a:cubicBezTo>
                    <a:pt x="482" y="209"/>
                    <a:pt x="490" y="204"/>
                    <a:pt x="498" y="204"/>
                  </a:cubicBezTo>
                  <a:cubicBezTo>
                    <a:pt x="504" y="204"/>
                    <a:pt x="510" y="207"/>
                    <a:pt x="518" y="214"/>
                  </a:cubicBezTo>
                  <a:cubicBezTo>
                    <a:pt x="523" y="220"/>
                    <a:pt x="528" y="222"/>
                    <a:pt x="534" y="222"/>
                  </a:cubicBezTo>
                  <a:cubicBezTo>
                    <a:pt x="547" y="222"/>
                    <a:pt x="560" y="210"/>
                    <a:pt x="571" y="181"/>
                  </a:cubicBezTo>
                  <a:cubicBezTo>
                    <a:pt x="571" y="179"/>
                    <a:pt x="573" y="172"/>
                    <a:pt x="575" y="172"/>
                  </a:cubicBezTo>
                  <a:cubicBezTo>
                    <a:pt x="577" y="172"/>
                    <a:pt x="578" y="173"/>
                    <a:pt x="579" y="177"/>
                  </a:cubicBezTo>
                  <a:cubicBezTo>
                    <a:pt x="588" y="205"/>
                    <a:pt x="597" y="209"/>
                    <a:pt x="607" y="209"/>
                  </a:cubicBezTo>
                  <a:cubicBezTo>
                    <a:pt x="612" y="209"/>
                    <a:pt x="617" y="208"/>
                    <a:pt x="622" y="208"/>
                  </a:cubicBezTo>
                  <a:cubicBezTo>
                    <a:pt x="625" y="208"/>
                    <a:pt x="629" y="209"/>
                    <a:pt x="632" y="210"/>
                  </a:cubicBezTo>
                  <a:cubicBezTo>
                    <a:pt x="632" y="210"/>
                    <a:pt x="632" y="206"/>
                    <a:pt x="637" y="206"/>
                  </a:cubicBezTo>
                  <a:cubicBezTo>
                    <a:pt x="637" y="177"/>
                    <a:pt x="641" y="149"/>
                    <a:pt x="641" y="120"/>
                  </a:cubicBezTo>
                  <a:cubicBezTo>
                    <a:pt x="637" y="79"/>
                    <a:pt x="628" y="79"/>
                    <a:pt x="620" y="79"/>
                  </a:cubicBezTo>
                  <a:cubicBezTo>
                    <a:pt x="613" y="77"/>
                    <a:pt x="605" y="76"/>
                    <a:pt x="598" y="76"/>
                  </a:cubicBezTo>
                  <a:cubicBezTo>
                    <a:pt x="585" y="76"/>
                    <a:pt x="571" y="78"/>
                    <a:pt x="558" y="78"/>
                  </a:cubicBezTo>
                  <a:cubicBezTo>
                    <a:pt x="546" y="78"/>
                    <a:pt x="534" y="77"/>
                    <a:pt x="522" y="71"/>
                  </a:cubicBezTo>
                  <a:cubicBezTo>
                    <a:pt x="485" y="58"/>
                    <a:pt x="452" y="50"/>
                    <a:pt x="415" y="50"/>
                  </a:cubicBezTo>
                  <a:cubicBezTo>
                    <a:pt x="411" y="50"/>
                    <a:pt x="407" y="46"/>
                    <a:pt x="407" y="46"/>
                  </a:cubicBezTo>
                  <a:cubicBezTo>
                    <a:pt x="397" y="30"/>
                    <a:pt x="388" y="25"/>
                    <a:pt x="379" y="25"/>
                  </a:cubicBezTo>
                  <a:cubicBezTo>
                    <a:pt x="372" y="25"/>
                    <a:pt x="365" y="28"/>
                    <a:pt x="358" y="30"/>
                  </a:cubicBezTo>
                  <a:cubicBezTo>
                    <a:pt x="351" y="30"/>
                    <a:pt x="347" y="35"/>
                    <a:pt x="342" y="35"/>
                  </a:cubicBezTo>
                  <a:cubicBezTo>
                    <a:pt x="340" y="35"/>
                    <a:pt x="339" y="35"/>
                    <a:pt x="337" y="34"/>
                  </a:cubicBezTo>
                  <a:cubicBezTo>
                    <a:pt x="292" y="26"/>
                    <a:pt x="247" y="17"/>
                    <a:pt x="202" y="9"/>
                  </a:cubicBezTo>
                  <a:cubicBezTo>
                    <a:pt x="193" y="9"/>
                    <a:pt x="181" y="17"/>
                    <a:pt x="169" y="21"/>
                  </a:cubicBezTo>
                  <a:lnTo>
                    <a:pt x="120" y="21"/>
                  </a:lnTo>
                  <a:cubicBezTo>
                    <a:pt x="115" y="21"/>
                    <a:pt x="111" y="17"/>
                    <a:pt x="103" y="17"/>
                  </a:cubicBezTo>
                  <a:cubicBezTo>
                    <a:pt x="99" y="17"/>
                    <a:pt x="87" y="21"/>
                    <a:pt x="74" y="21"/>
                  </a:cubicBezTo>
                  <a:cubicBezTo>
                    <a:pt x="54" y="13"/>
                    <a:pt x="33" y="5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3018200" y="4580675"/>
              <a:ext cx="16125" cy="7125"/>
            </a:xfrm>
            <a:custGeom>
              <a:avLst/>
              <a:gdLst/>
              <a:ahLst/>
              <a:cxnLst/>
              <a:rect l="l" t="t" r="r" b="b"/>
              <a:pathLst>
                <a:path w="645" h="285" extrusionOk="0">
                  <a:moveTo>
                    <a:pt x="59" y="1"/>
                  </a:moveTo>
                  <a:cubicBezTo>
                    <a:pt x="40" y="1"/>
                    <a:pt x="19" y="28"/>
                    <a:pt x="0" y="43"/>
                  </a:cubicBezTo>
                  <a:lnTo>
                    <a:pt x="0" y="285"/>
                  </a:lnTo>
                  <a:lnTo>
                    <a:pt x="13" y="285"/>
                  </a:lnTo>
                  <a:cubicBezTo>
                    <a:pt x="25" y="269"/>
                    <a:pt x="50" y="269"/>
                    <a:pt x="70" y="269"/>
                  </a:cubicBezTo>
                  <a:cubicBezTo>
                    <a:pt x="91" y="269"/>
                    <a:pt x="111" y="264"/>
                    <a:pt x="136" y="260"/>
                  </a:cubicBezTo>
                  <a:cubicBezTo>
                    <a:pt x="151" y="251"/>
                    <a:pt x="169" y="246"/>
                    <a:pt x="187" y="246"/>
                  </a:cubicBezTo>
                  <a:cubicBezTo>
                    <a:pt x="193" y="246"/>
                    <a:pt x="199" y="247"/>
                    <a:pt x="206" y="248"/>
                  </a:cubicBezTo>
                  <a:cubicBezTo>
                    <a:pt x="224" y="253"/>
                    <a:pt x="241" y="260"/>
                    <a:pt x="258" y="260"/>
                  </a:cubicBezTo>
                  <a:cubicBezTo>
                    <a:pt x="268" y="260"/>
                    <a:pt x="277" y="258"/>
                    <a:pt x="288" y="252"/>
                  </a:cubicBezTo>
                  <a:cubicBezTo>
                    <a:pt x="297" y="249"/>
                    <a:pt x="304" y="241"/>
                    <a:pt x="312" y="241"/>
                  </a:cubicBezTo>
                  <a:cubicBezTo>
                    <a:pt x="315" y="241"/>
                    <a:pt x="318" y="242"/>
                    <a:pt x="321" y="244"/>
                  </a:cubicBezTo>
                  <a:cubicBezTo>
                    <a:pt x="326" y="247"/>
                    <a:pt x="331" y="248"/>
                    <a:pt x="337" y="248"/>
                  </a:cubicBezTo>
                  <a:cubicBezTo>
                    <a:pt x="360" y="248"/>
                    <a:pt x="385" y="227"/>
                    <a:pt x="410" y="227"/>
                  </a:cubicBezTo>
                  <a:cubicBezTo>
                    <a:pt x="411" y="227"/>
                    <a:pt x="413" y="227"/>
                    <a:pt x="415" y="228"/>
                  </a:cubicBezTo>
                  <a:cubicBezTo>
                    <a:pt x="431" y="228"/>
                    <a:pt x="447" y="210"/>
                    <a:pt x="465" y="210"/>
                  </a:cubicBezTo>
                  <a:cubicBezTo>
                    <a:pt x="470" y="210"/>
                    <a:pt x="475" y="212"/>
                    <a:pt x="481" y="215"/>
                  </a:cubicBezTo>
                  <a:cubicBezTo>
                    <a:pt x="489" y="222"/>
                    <a:pt x="497" y="224"/>
                    <a:pt x="503" y="224"/>
                  </a:cubicBezTo>
                  <a:cubicBezTo>
                    <a:pt x="509" y="224"/>
                    <a:pt x="515" y="223"/>
                    <a:pt x="520" y="223"/>
                  </a:cubicBezTo>
                  <a:cubicBezTo>
                    <a:pt x="522" y="223"/>
                    <a:pt x="524" y="223"/>
                    <a:pt x="526" y="223"/>
                  </a:cubicBezTo>
                  <a:cubicBezTo>
                    <a:pt x="532" y="226"/>
                    <a:pt x="538" y="227"/>
                    <a:pt x="544" y="227"/>
                  </a:cubicBezTo>
                  <a:cubicBezTo>
                    <a:pt x="560" y="227"/>
                    <a:pt x="574" y="218"/>
                    <a:pt x="583" y="203"/>
                  </a:cubicBezTo>
                  <a:cubicBezTo>
                    <a:pt x="587" y="197"/>
                    <a:pt x="592" y="192"/>
                    <a:pt x="598" y="192"/>
                  </a:cubicBezTo>
                  <a:cubicBezTo>
                    <a:pt x="603" y="192"/>
                    <a:pt x="608" y="197"/>
                    <a:pt x="612" y="211"/>
                  </a:cubicBezTo>
                  <a:cubicBezTo>
                    <a:pt x="616" y="228"/>
                    <a:pt x="628" y="223"/>
                    <a:pt x="636" y="232"/>
                  </a:cubicBezTo>
                  <a:cubicBezTo>
                    <a:pt x="641" y="195"/>
                    <a:pt x="641" y="166"/>
                    <a:pt x="645" y="137"/>
                  </a:cubicBezTo>
                  <a:cubicBezTo>
                    <a:pt x="638" y="94"/>
                    <a:pt x="631" y="77"/>
                    <a:pt x="625" y="77"/>
                  </a:cubicBezTo>
                  <a:cubicBezTo>
                    <a:pt x="623" y="77"/>
                    <a:pt x="622" y="78"/>
                    <a:pt x="620" y="80"/>
                  </a:cubicBezTo>
                  <a:cubicBezTo>
                    <a:pt x="612" y="88"/>
                    <a:pt x="604" y="96"/>
                    <a:pt x="595" y="96"/>
                  </a:cubicBezTo>
                  <a:cubicBezTo>
                    <a:pt x="554" y="92"/>
                    <a:pt x="517" y="80"/>
                    <a:pt x="481" y="67"/>
                  </a:cubicBezTo>
                  <a:cubicBezTo>
                    <a:pt x="468" y="59"/>
                    <a:pt x="453" y="55"/>
                    <a:pt x="437" y="55"/>
                  </a:cubicBezTo>
                  <a:cubicBezTo>
                    <a:pt x="422" y="55"/>
                    <a:pt x="407" y="59"/>
                    <a:pt x="394" y="67"/>
                  </a:cubicBezTo>
                  <a:cubicBezTo>
                    <a:pt x="393" y="68"/>
                    <a:pt x="391" y="69"/>
                    <a:pt x="390" y="69"/>
                  </a:cubicBezTo>
                  <a:cubicBezTo>
                    <a:pt x="383" y="69"/>
                    <a:pt x="376" y="63"/>
                    <a:pt x="370" y="59"/>
                  </a:cubicBezTo>
                  <a:cubicBezTo>
                    <a:pt x="364" y="59"/>
                    <a:pt x="348" y="52"/>
                    <a:pt x="336" y="52"/>
                  </a:cubicBezTo>
                  <a:cubicBezTo>
                    <a:pt x="332" y="52"/>
                    <a:pt x="328" y="53"/>
                    <a:pt x="325" y="55"/>
                  </a:cubicBezTo>
                  <a:cubicBezTo>
                    <a:pt x="318" y="59"/>
                    <a:pt x="310" y="61"/>
                    <a:pt x="302" y="61"/>
                  </a:cubicBezTo>
                  <a:cubicBezTo>
                    <a:pt x="294" y="61"/>
                    <a:pt x="286" y="59"/>
                    <a:pt x="280" y="55"/>
                  </a:cubicBezTo>
                  <a:cubicBezTo>
                    <a:pt x="263" y="47"/>
                    <a:pt x="247" y="43"/>
                    <a:pt x="230" y="43"/>
                  </a:cubicBezTo>
                  <a:cubicBezTo>
                    <a:pt x="217" y="43"/>
                    <a:pt x="207" y="48"/>
                    <a:pt x="195" y="48"/>
                  </a:cubicBezTo>
                  <a:cubicBezTo>
                    <a:pt x="192" y="48"/>
                    <a:pt x="188" y="48"/>
                    <a:pt x="185" y="47"/>
                  </a:cubicBezTo>
                  <a:cubicBezTo>
                    <a:pt x="148" y="35"/>
                    <a:pt x="107" y="18"/>
                    <a:pt x="66" y="2"/>
                  </a:cubicBezTo>
                  <a:cubicBezTo>
                    <a:pt x="64" y="1"/>
                    <a:pt x="62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3018300" y="4606550"/>
              <a:ext cx="13475" cy="7450"/>
            </a:xfrm>
            <a:custGeom>
              <a:avLst/>
              <a:gdLst/>
              <a:ahLst/>
              <a:cxnLst/>
              <a:rect l="l" t="t" r="r" b="b"/>
              <a:pathLst>
                <a:path w="539" h="298" extrusionOk="0">
                  <a:moveTo>
                    <a:pt x="13" y="1"/>
                  </a:moveTo>
                  <a:cubicBezTo>
                    <a:pt x="5" y="5"/>
                    <a:pt x="1" y="5"/>
                    <a:pt x="1" y="9"/>
                  </a:cubicBezTo>
                  <a:lnTo>
                    <a:pt x="1" y="296"/>
                  </a:lnTo>
                  <a:cubicBezTo>
                    <a:pt x="5" y="297"/>
                    <a:pt x="9" y="297"/>
                    <a:pt x="13" y="297"/>
                  </a:cubicBezTo>
                  <a:cubicBezTo>
                    <a:pt x="33" y="297"/>
                    <a:pt x="53" y="289"/>
                    <a:pt x="66" y="272"/>
                  </a:cubicBezTo>
                  <a:cubicBezTo>
                    <a:pt x="74" y="263"/>
                    <a:pt x="83" y="268"/>
                    <a:pt x="91" y="263"/>
                  </a:cubicBezTo>
                  <a:cubicBezTo>
                    <a:pt x="120" y="263"/>
                    <a:pt x="148" y="255"/>
                    <a:pt x="177" y="251"/>
                  </a:cubicBezTo>
                  <a:cubicBezTo>
                    <a:pt x="206" y="239"/>
                    <a:pt x="239" y="227"/>
                    <a:pt x="267" y="222"/>
                  </a:cubicBezTo>
                  <a:cubicBezTo>
                    <a:pt x="288" y="222"/>
                    <a:pt x="308" y="227"/>
                    <a:pt x="328" y="227"/>
                  </a:cubicBezTo>
                  <a:cubicBezTo>
                    <a:pt x="348" y="227"/>
                    <a:pt x="368" y="222"/>
                    <a:pt x="386" y="206"/>
                  </a:cubicBezTo>
                  <a:cubicBezTo>
                    <a:pt x="388" y="204"/>
                    <a:pt x="390" y="203"/>
                    <a:pt x="393" y="203"/>
                  </a:cubicBezTo>
                  <a:cubicBezTo>
                    <a:pt x="396" y="203"/>
                    <a:pt x="400" y="205"/>
                    <a:pt x="403" y="210"/>
                  </a:cubicBezTo>
                  <a:cubicBezTo>
                    <a:pt x="409" y="222"/>
                    <a:pt x="415" y="227"/>
                    <a:pt x="422" y="227"/>
                  </a:cubicBezTo>
                  <a:cubicBezTo>
                    <a:pt x="430" y="227"/>
                    <a:pt x="437" y="221"/>
                    <a:pt x="444" y="210"/>
                  </a:cubicBezTo>
                  <a:cubicBezTo>
                    <a:pt x="449" y="203"/>
                    <a:pt x="456" y="200"/>
                    <a:pt x="463" y="200"/>
                  </a:cubicBezTo>
                  <a:cubicBezTo>
                    <a:pt x="471" y="200"/>
                    <a:pt x="480" y="204"/>
                    <a:pt x="489" y="206"/>
                  </a:cubicBezTo>
                  <a:cubicBezTo>
                    <a:pt x="505" y="206"/>
                    <a:pt x="518" y="198"/>
                    <a:pt x="530" y="185"/>
                  </a:cubicBezTo>
                  <a:cubicBezTo>
                    <a:pt x="534" y="169"/>
                    <a:pt x="538" y="153"/>
                    <a:pt x="538" y="136"/>
                  </a:cubicBezTo>
                  <a:lnTo>
                    <a:pt x="538" y="108"/>
                  </a:lnTo>
                  <a:cubicBezTo>
                    <a:pt x="530" y="95"/>
                    <a:pt x="522" y="83"/>
                    <a:pt x="513" y="75"/>
                  </a:cubicBezTo>
                  <a:cubicBezTo>
                    <a:pt x="509" y="73"/>
                    <a:pt x="505" y="73"/>
                    <a:pt x="501" y="73"/>
                  </a:cubicBezTo>
                  <a:cubicBezTo>
                    <a:pt x="497" y="73"/>
                    <a:pt x="493" y="73"/>
                    <a:pt x="489" y="71"/>
                  </a:cubicBezTo>
                  <a:cubicBezTo>
                    <a:pt x="444" y="67"/>
                    <a:pt x="403" y="54"/>
                    <a:pt x="358" y="42"/>
                  </a:cubicBezTo>
                  <a:cubicBezTo>
                    <a:pt x="329" y="29"/>
                    <a:pt x="299" y="24"/>
                    <a:pt x="268" y="24"/>
                  </a:cubicBezTo>
                  <a:cubicBezTo>
                    <a:pt x="258" y="24"/>
                    <a:pt x="248" y="24"/>
                    <a:pt x="239" y="25"/>
                  </a:cubicBezTo>
                  <a:cubicBezTo>
                    <a:pt x="232" y="27"/>
                    <a:pt x="224" y="28"/>
                    <a:pt x="217" y="28"/>
                  </a:cubicBezTo>
                  <a:cubicBezTo>
                    <a:pt x="207" y="28"/>
                    <a:pt x="197" y="26"/>
                    <a:pt x="189" y="21"/>
                  </a:cubicBezTo>
                  <a:cubicBezTo>
                    <a:pt x="179" y="13"/>
                    <a:pt x="166" y="9"/>
                    <a:pt x="155" y="9"/>
                  </a:cubicBezTo>
                  <a:cubicBezTo>
                    <a:pt x="148" y="9"/>
                    <a:pt x="142" y="10"/>
                    <a:pt x="136" y="13"/>
                  </a:cubicBezTo>
                  <a:cubicBezTo>
                    <a:pt x="130" y="15"/>
                    <a:pt x="124" y="16"/>
                    <a:pt x="118" y="16"/>
                  </a:cubicBezTo>
                  <a:cubicBezTo>
                    <a:pt x="111" y="16"/>
                    <a:pt x="105" y="15"/>
                    <a:pt x="99" y="13"/>
                  </a:cubicBezTo>
                  <a:cubicBezTo>
                    <a:pt x="96" y="13"/>
                    <a:pt x="92" y="4"/>
                    <a:pt x="86" y="4"/>
                  </a:cubicBezTo>
                  <a:cubicBezTo>
                    <a:pt x="85" y="4"/>
                    <a:pt x="84" y="4"/>
                    <a:pt x="83" y="5"/>
                  </a:cubicBezTo>
                  <a:cubicBezTo>
                    <a:pt x="75" y="17"/>
                    <a:pt x="67" y="21"/>
                    <a:pt x="59" y="21"/>
                  </a:cubicBezTo>
                  <a:cubicBezTo>
                    <a:pt x="44" y="21"/>
                    <a:pt x="28" y="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3018300" y="4515700"/>
              <a:ext cx="6600" cy="6275"/>
            </a:xfrm>
            <a:custGeom>
              <a:avLst/>
              <a:gdLst/>
              <a:ahLst/>
              <a:cxnLst/>
              <a:rect l="l" t="t" r="r" b="b"/>
              <a:pathLst>
                <a:path w="264" h="251" extrusionOk="0">
                  <a:moveTo>
                    <a:pt x="80" y="0"/>
                  </a:moveTo>
                  <a:cubicBezTo>
                    <a:pt x="70" y="0"/>
                    <a:pt x="60" y="5"/>
                    <a:pt x="50" y="16"/>
                  </a:cubicBezTo>
                  <a:lnTo>
                    <a:pt x="42" y="16"/>
                  </a:lnTo>
                  <a:cubicBezTo>
                    <a:pt x="29" y="12"/>
                    <a:pt x="13" y="8"/>
                    <a:pt x="1" y="8"/>
                  </a:cubicBezTo>
                  <a:lnTo>
                    <a:pt x="1" y="241"/>
                  </a:lnTo>
                  <a:cubicBezTo>
                    <a:pt x="2" y="240"/>
                    <a:pt x="4" y="240"/>
                    <a:pt x="6" y="240"/>
                  </a:cubicBezTo>
                  <a:cubicBezTo>
                    <a:pt x="14" y="240"/>
                    <a:pt x="24" y="251"/>
                    <a:pt x="34" y="251"/>
                  </a:cubicBezTo>
                  <a:cubicBezTo>
                    <a:pt x="38" y="251"/>
                    <a:pt x="42" y="249"/>
                    <a:pt x="46" y="246"/>
                  </a:cubicBezTo>
                  <a:cubicBezTo>
                    <a:pt x="50" y="235"/>
                    <a:pt x="55" y="233"/>
                    <a:pt x="60" y="233"/>
                  </a:cubicBezTo>
                  <a:cubicBezTo>
                    <a:pt x="63" y="233"/>
                    <a:pt x="67" y="234"/>
                    <a:pt x="70" y="234"/>
                  </a:cubicBezTo>
                  <a:cubicBezTo>
                    <a:pt x="72" y="234"/>
                    <a:pt x="73" y="234"/>
                    <a:pt x="74" y="233"/>
                  </a:cubicBezTo>
                  <a:cubicBezTo>
                    <a:pt x="81" y="231"/>
                    <a:pt x="87" y="231"/>
                    <a:pt x="93" y="231"/>
                  </a:cubicBezTo>
                  <a:cubicBezTo>
                    <a:pt x="99" y="231"/>
                    <a:pt x="105" y="231"/>
                    <a:pt x="111" y="229"/>
                  </a:cubicBezTo>
                  <a:cubicBezTo>
                    <a:pt x="128" y="226"/>
                    <a:pt x="144" y="194"/>
                    <a:pt x="161" y="194"/>
                  </a:cubicBezTo>
                  <a:cubicBezTo>
                    <a:pt x="165" y="194"/>
                    <a:pt x="169" y="196"/>
                    <a:pt x="173" y="200"/>
                  </a:cubicBezTo>
                  <a:cubicBezTo>
                    <a:pt x="174" y="202"/>
                    <a:pt x="175" y="202"/>
                    <a:pt x="177" y="202"/>
                  </a:cubicBezTo>
                  <a:cubicBezTo>
                    <a:pt x="179" y="202"/>
                    <a:pt x="182" y="199"/>
                    <a:pt x="185" y="196"/>
                  </a:cubicBezTo>
                  <a:cubicBezTo>
                    <a:pt x="199" y="183"/>
                    <a:pt x="212" y="175"/>
                    <a:pt x="226" y="175"/>
                  </a:cubicBezTo>
                  <a:cubicBezTo>
                    <a:pt x="229" y="175"/>
                    <a:pt x="232" y="175"/>
                    <a:pt x="234" y="176"/>
                  </a:cubicBezTo>
                  <a:cubicBezTo>
                    <a:pt x="235" y="176"/>
                    <a:pt x="236" y="176"/>
                    <a:pt x="236" y="176"/>
                  </a:cubicBezTo>
                  <a:cubicBezTo>
                    <a:pt x="244" y="176"/>
                    <a:pt x="251" y="150"/>
                    <a:pt x="255" y="127"/>
                  </a:cubicBezTo>
                  <a:cubicBezTo>
                    <a:pt x="259" y="102"/>
                    <a:pt x="263" y="77"/>
                    <a:pt x="263" y="53"/>
                  </a:cubicBezTo>
                  <a:cubicBezTo>
                    <a:pt x="251" y="49"/>
                    <a:pt x="243" y="44"/>
                    <a:pt x="234" y="44"/>
                  </a:cubicBezTo>
                  <a:cubicBezTo>
                    <a:pt x="214" y="40"/>
                    <a:pt x="193" y="32"/>
                    <a:pt x="173" y="28"/>
                  </a:cubicBezTo>
                  <a:cubicBezTo>
                    <a:pt x="169" y="28"/>
                    <a:pt x="161" y="32"/>
                    <a:pt x="157" y="32"/>
                  </a:cubicBezTo>
                  <a:cubicBezTo>
                    <a:pt x="153" y="32"/>
                    <a:pt x="150" y="37"/>
                    <a:pt x="147" y="37"/>
                  </a:cubicBezTo>
                  <a:cubicBezTo>
                    <a:pt x="146" y="37"/>
                    <a:pt x="145" y="37"/>
                    <a:pt x="144" y="36"/>
                  </a:cubicBezTo>
                  <a:cubicBezTo>
                    <a:pt x="123" y="17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3018300" y="4567850"/>
              <a:ext cx="15525" cy="6725"/>
            </a:xfrm>
            <a:custGeom>
              <a:avLst/>
              <a:gdLst/>
              <a:ahLst/>
              <a:cxnLst/>
              <a:rect l="l" t="t" r="r" b="b"/>
              <a:pathLst>
                <a:path w="621" h="269" extrusionOk="0">
                  <a:moveTo>
                    <a:pt x="29" y="1"/>
                  </a:moveTo>
                  <a:cubicBezTo>
                    <a:pt x="19" y="1"/>
                    <a:pt x="9" y="3"/>
                    <a:pt x="1" y="6"/>
                  </a:cubicBezTo>
                  <a:lnTo>
                    <a:pt x="1" y="260"/>
                  </a:lnTo>
                  <a:cubicBezTo>
                    <a:pt x="9" y="260"/>
                    <a:pt x="17" y="256"/>
                    <a:pt x="25" y="248"/>
                  </a:cubicBezTo>
                  <a:cubicBezTo>
                    <a:pt x="33" y="230"/>
                    <a:pt x="41" y="224"/>
                    <a:pt x="48" y="224"/>
                  </a:cubicBezTo>
                  <a:cubicBezTo>
                    <a:pt x="65" y="224"/>
                    <a:pt x="81" y="257"/>
                    <a:pt x="102" y="257"/>
                  </a:cubicBezTo>
                  <a:cubicBezTo>
                    <a:pt x="104" y="257"/>
                    <a:pt x="106" y="257"/>
                    <a:pt x="107" y="256"/>
                  </a:cubicBezTo>
                  <a:cubicBezTo>
                    <a:pt x="109" y="256"/>
                    <a:pt x="111" y="256"/>
                    <a:pt x="113" y="256"/>
                  </a:cubicBezTo>
                  <a:cubicBezTo>
                    <a:pt x="134" y="256"/>
                    <a:pt x="152" y="268"/>
                    <a:pt x="171" y="268"/>
                  </a:cubicBezTo>
                  <a:cubicBezTo>
                    <a:pt x="180" y="268"/>
                    <a:pt x="189" y="265"/>
                    <a:pt x="198" y="256"/>
                  </a:cubicBezTo>
                  <a:cubicBezTo>
                    <a:pt x="214" y="244"/>
                    <a:pt x="234" y="236"/>
                    <a:pt x="255" y="228"/>
                  </a:cubicBezTo>
                  <a:cubicBezTo>
                    <a:pt x="256" y="227"/>
                    <a:pt x="257" y="227"/>
                    <a:pt x="258" y="227"/>
                  </a:cubicBezTo>
                  <a:cubicBezTo>
                    <a:pt x="271" y="227"/>
                    <a:pt x="284" y="241"/>
                    <a:pt x="297" y="241"/>
                  </a:cubicBezTo>
                  <a:cubicBezTo>
                    <a:pt x="304" y="241"/>
                    <a:pt x="310" y="238"/>
                    <a:pt x="317" y="228"/>
                  </a:cubicBezTo>
                  <a:cubicBezTo>
                    <a:pt x="317" y="228"/>
                    <a:pt x="321" y="236"/>
                    <a:pt x="321" y="240"/>
                  </a:cubicBezTo>
                  <a:cubicBezTo>
                    <a:pt x="332" y="258"/>
                    <a:pt x="345" y="264"/>
                    <a:pt x="357" y="264"/>
                  </a:cubicBezTo>
                  <a:cubicBezTo>
                    <a:pt x="367" y="264"/>
                    <a:pt x="377" y="260"/>
                    <a:pt x="386" y="256"/>
                  </a:cubicBezTo>
                  <a:cubicBezTo>
                    <a:pt x="399" y="248"/>
                    <a:pt x="411" y="236"/>
                    <a:pt x="423" y="232"/>
                  </a:cubicBezTo>
                  <a:cubicBezTo>
                    <a:pt x="436" y="223"/>
                    <a:pt x="440" y="232"/>
                    <a:pt x="448" y="219"/>
                  </a:cubicBezTo>
                  <a:cubicBezTo>
                    <a:pt x="453" y="212"/>
                    <a:pt x="462" y="200"/>
                    <a:pt x="472" y="200"/>
                  </a:cubicBezTo>
                  <a:cubicBezTo>
                    <a:pt x="478" y="200"/>
                    <a:pt x="484" y="205"/>
                    <a:pt x="489" y="219"/>
                  </a:cubicBezTo>
                  <a:cubicBezTo>
                    <a:pt x="503" y="205"/>
                    <a:pt x="519" y="199"/>
                    <a:pt x="535" y="199"/>
                  </a:cubicBezTo>
                  <a:cubicBezTo>
                    <a:pt x="543" y="199"/>
                    <a:pt x="551" y="200"/>
                    <a:pt x="559" y="203"/>
                  </a:cubicBezTo>
                  <a:cubicBezTo>
                    <a:pt x="560" y="203"/>
                    <a:pt x="561" y="204"/>
                    <a:pt x="563" y="204"/>
                  </a:cubicBezTo>
                  <a:cubicBezTo>
                    <a:pt x="573" y="204"/>
                    <a:pt x="581" y="191"/>
                    <a:pt x="591" y="191"/>
                  </a:cubicBezTo>
                  <a:cubicBezTo>
                    <a:pt x="600" y="191"/>
                    <a:pt x="612" y="174"/>
                    <a:pt x="620" y="109"/>
                  </a:cubicBezTo>
                  <a:cubicBezTo>
                    <a:pt x="612" y="35"/>
                    <a:pt x="600" y="35"/>
                    <a:pt x="587" y="35"/>
                  </a:cubicBezTo>
                  <a:cubicBezTo>
                    <a:pt x="563" y="35"/>
                    <a:pt x="534" y="35"/>
                    <a:pt x="505" y="55"/>
                  </a:cubicBezTo>
                  <a:cubicBezTo>
                    <a:pt x="499" y="61"/>
                    <a:pt x="491" y="65"/>
                    <a:pt x="484" y="65"/>
                  </a:cubicBezTo>
                  <a:cubicBezTo>
                    <a:pt x="481" y="65"/>
                    <a:pt x="479" y="65"/>
                    <a:pt x="477" y="63"/>
                  </a:cubicBezTo>
                  <a:cubicBezTo>
                    <a:pt x="472" y="64"/>
                    <a:pt x="467" y="64"/>
                    <a:pt x="463" y="64"/>
                  </a:cubicBezTo>
                  <a:cubicBezTo>
                    <a:pt x="432" y="64"/>
                    <a:pt x="402" y="51"/>
                    <a:pt x="372" y="51"/>
                  </a:cubicBezTo>
                  <a:cubicBezTo>
                    <a:pt x="353" y="51"/>
                    <a:pt x="335" y="56"/>
                    <a:pt x="317" y="72"/>
                  </a:cubicBezTo>
                  <a:cubicBezTo>
                    <a:pt x="315" y="73"/>
                    <a:pt x="314" y="73"/>
                    <a:pt x="312" y="73"/>
                  </a:cubicBezTo>
                  <a:cubicBezTo>
                    <a:pt x="309" y="73"/>
                    <a:pt x="306" y="72"/>
                    <a:pt x="300" y="72"/>
                  </a:cubicBezTo>
                  <a:cubicBezTo>
                    <a:pt x="276" y="59"/>
                    <a:pt x="251" y="68"/>
                    <a:pt x="226" y="55"/>
                  </a:cubicBezTo>
                  <a:cubicBezTo>
                    <a:pt x="202" y="43"/>
                    <a:pt x="173" y="35"/>
                    <a:pt x="148" y="27"/>
                  </a:cubicBezTo>
                  <a:cubicBezTo>
                    <a:pt x="140" y="24"/>
                    <a:pt x="131" y="23"/>
                    <a:pt x="123" y="23"/>
                  </a:cubicBezTo>
                  <a:cubicBezTo>
                    <a:pt x="118" y="23"/>
                    <a:pt x="114" y="23"/>
                    <a:pt x="109" y="23"/>
                  </a:cubicBezTo>
                  <a:cubicBezTo>
                    <a:pt x="96" y="23"/>
                    <a:pt x="83" y="22"/>
                    <a:pt x="70" y="14"/>
                  </a:cubicBezTo>
                  <a:cubicBezTo>
                    <a:pt x="58" y="5"/>
                    <a:pt x="43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3018300" y="4554625"/>
              <a:ext cx="18900" cy="7150"/>
            </a:xfrm>
            <a:custGeom>
              <a:avLst/>
              <a:gdLst/>
              <a:ahLst/>
              <a:cxnLst/>
              <a:rect l="l" t="t" r="r" b="b"/>
              <a:pathLst>
                <a:path w="756" h="286" extrusionOk="0">
                  <a:moveTo>
                    <a:pt x="33" y="0"/>
                  </a:moveTo>
                  <a:cubicBezTo>
                    <a:pt x="25" y="0"/>
                    <a:pt x="17" y="2"/>
                    <a:pt x="9" y="6"/>
                  </a:cubicBezTo>
                  <a:cubicBezTo>
                    <a:pt x="5" y="6"/>
                    <a:pt x="1" y="6"/>
                    <a:pt x="1" y="10"/>
                  </a:cubicBezTo>
                  <a:lnTo>
                    <a:pt x="1" y="277"/>
                  </a:lnTo>
                  <a:cubicBezTo>
                    <a:pt x="9" y="277"/>
                    <a:pt x="17" y="281"/>
                    <a:pt x="25" y="285"/>
                  </a:cubicBezTo>
                  <a:cubicBezTo>
                    <a:pt x="26" y="285"/>
                    <a:pt x="27" y="285"/>
                    <a:pt x="28" y="285"/>
                  </a:cubicBezTo>
                  <a:cubicBezTo>
                    <a:pt x="34" y="285"/>
                    <a:pt x="38" y="272"/>
                    <a:pt x="46" y="272"/>
                  </a:cubicBezTo>
                  <a:cubicBezTo>
                    <a:pt x="55" y="268"/>
                    <a:pt x="65" y="266"/>
                    <a:pt x="75" y="266"/>
                  </a:cubicBezTo>
                  <a:cubicBezTo>
                    <a:pt x="83" y="266"/>
                    <a:pt x="91" y="267"/>
                    <a:pt x="99" y="268"/>
                  </a:cubicBezTo>
                  <a:cubicBezTo>
                    <a:pt x="124" y="277"/>
                    <a:pt x="148" y="281"/>
                    <a:pt x="173" y="281"/>
                  </a:cubicBezTo>
                  <a:cubicBezTo>
                    <a:pt x="222" y="277"/>
                    <a:pt x="271" y="264"/>
                    <a:pt x="321" y="256"/>
                  </a:cubicBezTo>
                  <a:cubicBezTo>
                    <a:pt x="345" y="252"/>
                    <a:pt x="370" y="252"/>
                    <a:pt x="394" y="248"/>
                  </a:cubicBezTo>
                  <a:cubicBezTo>
                    <a:pt x="411" y="248"/>
                    <a:pt x="423" y="240"/>
                    <a:pt x="431" y="227"/>
                  </a:cubicBezTo>
                  <a:cubicBezTo>
                    <a:pt x="443" y="206"/>
                    <a:pt x="453" y="201"/>
                    <a:pt x="464" y="201"/>
                  </a:cubicBezTo>
                  <a:cubicBezTo>
                    <a:pt x="468" y="201"/>
                    <a:pt x="472" y="202"/>
                    <a:pt x="477" y="203"/>
                  </a:cubicBezTo>
                  <a:cubicBezTo>
                    <a:pt x="493" y="207"/>
                    <a:pt x="497" y="207"/>
                    <a:pt x="509" y="207"/>
                  </a:cubicBezTo>
                  <a:cubicBezTo>
                    <a:pt x="518" y="211"/>
                    <a:pt x="530" y="207"/>
                    <a:pt x="542" y="219"/>
                  </a:cubicBezTo>
                  <a:cubicBezTo>
                    <a:pt x="548" y="225"/>
                    <a:pt x="553" y="229"/>
                    <a:pt x="557" y="229"/>
                  </a:cubicBezTo>
                  <a:cubicBezTo>
                    <a:pt x="562" y="229"/>
                    <a:pt x="567" y="224"/>
                    <a:pt x="571" y="211"/>
                  </a:cubicBezTo>
                  <a:cubicBezTo>
                    <a:pt x="571" y="208"/>
                    <a:pt x="576" y="202"/>
                    <a:pt x="578" y="202"/>
                  </a:cubicBezTo>
                  <a:cubicBezTo>
                    <a:pt x="579" y="202"/>
                    <a:pt x="579" y="202"/>
                    <a:pt x="579" y="203"/>
                  </a:cubicBezTo>
                  <a:cubicBezTo>
                    <a:pt x="588" y="211"/>
                    <a:pt x="597" y="214"/>
                    <a:pt x="607" y="214"/>
                  </a:cubicBezTo>
                  <a:cubicBezTo>
                    <a:pt x="620" y="214"/>
                    <a:pt x="633" y="209"/>
                    <a:pt x="645" y="207"/>
                  </a:cubicBezTo>
                  <a:cubicBezTo>
                    <a:pt x="657" y="203"/>
                    <a:pt x="665" y="199"/>
                    <a:pt x="678" y="190"/>
                  </a:cubicBezTo>
                  <a:cubicBezTo>
                    <a:pt x="686" y="185"/>
                    <a:pt x="693" y="178"/>
                    <a:pt x="702" y="178"/>
                  </a:cubicBezTo>
                  <a:cubicBezTo>
                    <a:pt x="707" y="178"/>
                    <a:pt x="713" y="180"/>
                    <a:pt x="719" y="186"/>
                  </a:cubicBezTo>
                  <a:cubicBezTo>
                    <a:pt x="723" y="193"/>
                    <a:pt x="726" y="196"/>
                    <a:pt x="730" y="196"/>
                  </a:cubicBezTo>
                  <a:cubicBezTo>
                    <a:pt x="739" y="196"/>
                    <a:pt x="747" y="179"/>
                    <a:pt x="756" y="137"/>
                  </a:cubicBezTo>
                  <a:cubicBezTo>
                    <a:pt x="743" y="80"/>
                    <a:pt x="731" y="67"/>
                    <a:pt x="719" y="67"/>
                  </a:cubicBezTo>
                  <a:cubicBezTo>
                    <a:pt x="714" y="68"/>
                    <a:pt x="710" y="68"/>
                    <a:pt x="705" y="68"/>
                  </a:cubicBezTo>
                  <a:cubicBezTo>
                    <a:pt x="686" y="68"/>
                    <a:pt x="666" y="65"/>
                    <a:pt x="647" y="65"/>
                  </a:cubicBezTo>
                  <a:cubicBezTo>
                    <a:pt x="625" y="65"/>
                    <a:pt x="604" y="68"/>
                    <a:pt x="583" y="84"/>
                  </a:cubicBezTo>
                  <a:cubicBezTo>
                    <a:pt x="575" y="90"/>
                    <a:pt x="567" y="92"/>
                    <a:pt x="558" y="92"/>
                  </a:cubicBezTo>
                  <a:cubicBezTo>
                    <a:pt x="538" y="92"/>
                    <a:pt x="518" y="78"/>
                    <a:pt x="497" y="75"/>
                  </a:cubicBezTo>
                  <a:cubicBezTo>
                    <a:pt x="485" y="71"/>
                    <a:pt x="472" y="67"/>
                    <a:pt x="456" y="67"/>
                  </a:cubicBezTo>
                  <a:cubicBezTo>
                    <a:pt x="423" y="67"/>
                    <a:pt x="386" y="75"/>
                    <a:pt x="353" y="75"/>
                  </a:cubicBezTo>
                  <a:cubicBezTo>
                    <a:pt x="340" y="74"/>
                    <a:pt x="326" y="73"/>
                    <a:pt x="312" y="73"/>
                  </a:cubicBezTo>
                  <a:cubicBezTo>
                    <a:pt x="293" y="73"/>
                    <a:pt x="273" y="75"/>
                    <a:pt x="251" y="80"/>
                  </a:cubicBezTo>
                  <a:cubicBezTo>
                    <a:pt x="234" y="80"/>
                    <a:pt x="222" y="80"/>
                    <a:pt x="206" y="75"/>
                  </a:cubicBezTo>
                  <a:cubicBezTo>
                    <a:pt x="198" y="71"/>
                    <a:pt x="193" y="71"/>
                    <a:pt x="185" y="67"/>
                  </a:cubicBezTo>
                  <a:cubicBezTo>
                    <a:pt x="161" y="67"/>
                    <a:pt x="140" y="55"/>
                    <a:pt x="120" y="43"/>
                  </a:cubicBezTo>
                  <a:cubicBezTo>
                    <a:pt x="91" y="20"/>
                    <a:pt x="62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3018300" y="4541625"/>
              <a:ext cx="17050" cy="6800"/>
            </a:xfrm>
            <a:custGeom>
              <a:avLst/>
              <a:gdLst/>
              <a:ahLst/>
              <a:cxnLst/>
              <a:rect l="l" t="t" r="r" b="b"/>
              <a:pathLst>
                <a:path w="682" h="272" extrusionOk="0">
                  <a:moveTo>
                    <a:pt x="1" y="0"/>
                  </a:moveTo>
                  <a:lnTo>
                    <a:pt x="1" y="271"/>
                  </a:lnTo>
                  <a:cubicBezTo>
                    <a:pt x="17" y="271"/>
                    <a:pt x="33" y="263"/>
                    <a:pt x="42" y="247"/>
                  </a:cubicBezTo>
                  <a:cubicBezTo>
                    <a:pt x="54" y="222"/>
                    <a:pt x="62" y="214"/>
                    <a:pt x="74" y="214"/>
                  </a:cubicBezTo>
                  <a:cubicBezTo>
                    <a:pt x="87" y="218"/>
                    <a:pt x="111" y="234"/>
                    <a:pt x="128" y="238"/>
                  </a:cubicBezTo>
                  <a:cubicBezTo>
                    <a:pt x="144" y="247"/>
                    <a:pt x="173" y="255"/>
                    <a:pt x="193" y="263"/>
                  </a:cubicBezTo>
                  <a:cubicBezTo>
                    <a:pt x="198" y="265"/>
                    <a:pt x="203" y="267"/>
                    <a:pt x="208" y="267"/>
                  </a:cubicBezTo>
                  <a:cubicBezTo>
                    <a:pt x="216" y="267"/>
                    <a:pt x="224" y="261"/>
                    <a:pt x="234" y="238"/>
                  </a:cubicBezTo>
                  <a:cubicBezTo>
                    <a:pt x="234" y="231"/>
                    <a:pt x="238" y="228"/>
                    <a:pt x="241" y="228"/>
                  </a:cubicBezTo>
                  <a:cubicBezTo>
                    <a:pt x="243" y="228"/>
                    <a:pt x="245" y="229"/>
                    <a:pt x="247" y="230"/>
                  </a:cubicBezTo>
                  <a:cubicBezTo>
                    <a:pt x="250" y="235"/>
                    <a:pt x="254" y="238"/>
                    <a:pt x="259" y="238"/>
                  </a:cubicBezTo>
                  <a:cubicBezTo>
                    <a:pt x="265" y="238"/>
                    <a:pt x="272" y="233"/>
                    <a:pt x="280" y="226"/>
                  </a:cubicBezTo>
                  <a:cubicBezTo>
                    <a:pt x="284" y="220"/>
                    <a:pt x="288" y="219"/>
                    <a:pt x="292" y="219"/>
                  </a:cubicBezTo>
                  <a:cubicBezTo>
                    <a:pt x="294" y="219"/>
                    <a:pt x="296" y="219"/>
                    <a:pt x="298" y="219"/>
                  </a:cubicBezTo>
                  <a:cubicBezTo>
                    <a:pt x="300" y="219"/>
                    <a:pt x="302" y="219"/>
                    <a:pt x="304" y="218"/>
                  </a:cubicBezTo>
                  <a:cubicBezTo>
                    <a:pt x="325" y="218"/>
                    <a:pt x="353" y="218"/>
                    <a:pt x="374" y="214"/>
                  </a:cubicBezTo>
                  <a:cubicBezTo>
                    <a:pt x="394" y="210"/>
                    <a:pt x="415" y="206"/>
                    <a:pt x="436" y="206"/>
                  </a:cubicBezTo>
                  <a:cubicBezTo>
                    <a:pt x="438" y="206"/>
                    <a:pt x="441" y="207"/>
                    <a:pt x="444" y="207"/>
                  </a:cubicBezTo>
                  <a:cubicBezTo>
                    <a:pt x="456" y="207"/>
                    <a:pt x="466" y="197"/>
                    <a:pt x="477" y="156"/>
                  </a:cubicBezTo>
                  <a:cubicBezTo>
                    <a:pt x="482" y="192"/>
                    <a:pt x="490" y="204"/>
                    <a:pt x="498" y="204"/>
                  </a:cubicBezTo>
                  <a:cubicBezTo>
                    <a:pt x="501" y="204"/>
                    <a:pt x="505" y="201"/>
                    <a:pt x="509" y="197"/>
                  </a:cubicBezTo>
                  <a:cubicBezTo>
                    <a:pt x="518" y="189"/>
                    <a:pt x="521" y="182"/>
                    <a:pt x="523" y="182"/>
                  </a:cubicBezTo>
                  <a:cubicBezTo>
                    <a:pt x="524" y="182"/>
                    <a:pt x="525" y="183"/>
                    <a:pt x="526" y="185"/>
                  </a:cubicBezTo>
                  <a:cubicBezTo>
                    <a:pt x="531" y="203"/>
                    <a:pt x="538" y="209"/>
                    <a:pt x="544" y="209"/>
                  </a:cubicBezTo>
                  <a:cubicBezTo>
                    <a:pt x="552" y="209"/>
                    <a:pt x="560" y="200"/>
                    <a:pt x="567" y="193"/>
                  </a:cubicBezTo>
                  <a:cubicBezTo>
                    <a:pt x="572" y="188"/>
                    <a:pt x="576" y="187"/>
                    <a:pt x="579" y="187"/>
                  </a:cubicBezTo>
                  <a:cubicBezTo>
                    <a:pt x="584" y="187"/>
                    <a:pt x="588" y="191"/>
                    <a:pt x="591" y="191"/>
                  </a:cubicBezTo>
                  <a:cubicBezTo>
                    <a:pt x="593" y="191"/>
                    <a:pt x="594" y="191"/>
                    <a:pt x="596" y="189"/>
                  </a:cubicBezTo>
                  <a:cubicBezTo>
                    <a:pt x="602" y="183"/>
                    <a:pt x="610" y="180"/>
                    <a:pt x="619" y="180"/>
                  </a:cubicBezTo>
                  <a:cubicBezTo>
                    <a:pt x="627" y="180"/>
                    <a:pt x="637" y="183"/>
                    <a:pt x="645" y="189"/>
                  </a:cubicBezTo>
                  <a:cubicBezTo>
                    <a:pt x="647" y="191"/>
                    <a:pt x="650" y="192"/>
                    <a:pt x="654" y="192"/>
                  </a:cubicBezTo>
                  <a:cubicBezTo>
                    <a:pt x="657" y="192"/>
                    <a:pt x="661" y="191"/>
                    <a:pt x="665" y="189"/>
                  </a:cubicBezTo>
                  <a:cubicBezTo>
                    <a:pt x="669" y="189"/>
                    <a:pt x="674" y="185"/>
                    <a:pt x="678" y="173"/>
                  </a:cubicBezTo>
                  <a:cubicBezTo>
                    <a:pt x="682" y="156"/>
                    <a:pt x="682" y="140"/>
                    <a:pt x="682" y="124"/>
                  </a:cubicBezTo>
                  <a:cubicBezTo>
                    <a:pt x="682" y="107"/>
                    <a:pt x="682" y="91"/>
                    <a:pt x="678" y="78"/>
                  </a:cubicBezTo>
                  <a:cubicBezTo>
                    <a:pt x="669" y="62"/>
                    <a:pt x="661" y="54"/>
                    <a:pt x="653" y="54"/>
                  </a:cubicBezTo>
                  <a:cubicBezTo>
                    <a:pt x="604" y="54"/>
                    <a:pt x="559" y="54"/>
                    <a:pt x="513" y="58"/>
                  </a:cubicBezTo>
                  <a:cubicBezTo>
                    <a:pt x="511" y="57"/>
                    <a:pt x="509" y="57"/>
                    <a:pt x="507" y="57"/>
                  </a:cubicBezTo>
                  <a:cubicBezTo>
                    <a:pt x="493" y="57"/>
                    <a:pt x="481" y="68"/>
                    <a:pt x="481" y="83"/>
                  </a:cubicBezTo>
                  <a:cubicBezTo>
                    <a:pt x="478" y="88"/>
                    <a:pt x="476" y="91"/>
                    <a:pt x="474" y="91"/>
                  </a:cubicBezTo>
                  <a:cubicBezTo>
                    <a:pt x="466" y="91"/>
                    <a:pt x="460" y="52"/>
                    <a:pt x="451" y="52"/>
                  </a:cubicBezTo>
                  <a:cubicBezTo>
                    <a:pt x="450" y="52"/>
                    <a:pt x="449" y="52"/>
                    <a:pt x="448" y="54"/>
                  </a:cubicBezTo>
                  <a:lnTo>
                    <a:pt x="386" y="54"/>
                  </a:lnTo>
                  <a:lnTo>
                    <a:pt x="247" y="50"/>
                  </a:lnTo>
                  <a:cubicBezTo>
                    <a:pt x="237" y="48"/>
                    <a:pt x="225" y="47"/>
                    <a:pt x="213" y="47"/>
                  </a:cubicBezTo>
                  <a:cubicBezTo>
                    <a:pt x="202" y="47"/>
                    <a:pt x="189" y="48"/>
                    <a:pt x="177" y="50"/>
                  </a:cubicBezTo>
                  <a:cubicBezTo>
                    <a:pt x="174" y="50"/>
                    <a:pt x="171" y="51"/>
                    <a:pt x="168" y="51"/>
                  </a:cubicBezTo>
                  <a:cubicBezTo>
                    <a:pt x="154" y="51"/>
                    <a:pt x="138" y="43"/>
                    <a:pt x="128" y="33"/>
                  </a:cubicBezTo>
                  <a:cubicBezTo>
                    <a:pt x="120" y="21"/>
                    <a:pt x="107" y="13"/>
                    <a:pt x="91" y="9"/>
                  </a:cubicBezTo>
                  <a:cubicBezTo>
                    <a:pt x="80" y="3"/>
                    <a:pt x="70" y="1"/>
                    <a:pt x="59" y="1"/>
                  </a:cubicBezTo>
                  <a:cubicBezTo>
                    <a:pt x="47" y="1"/>
                    <a:pt x="35" y="3"/>
                    <a:pt x="22" y="3"/>
                  </a:cubicBezTo>
                  <a:cubicBezTo>
                    <a:pt x="15" y="3"/>
                    <a:pt x="8" y="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3018300" y="4489825"/>
              <a:ext cx="4550" cy="6175"/>
            </a:xfrm>
            <a:custGeom>
              <a:avLst/>
              <a:gdLst/>
              <a:ahLst/>
              <a:cxnLst/>
              <a:rect l="l" t="t" r="r" b="b"/>
              <a:pathLst>
                <a:path w="182" h="247" extrusionOk="0">
                  <a:moveTo>
                    <a:pt x="1" y="0"/>
                  </a:moveTo>
                  <a:lnTo>
                    <a:pt x="1" y="247"/>
                  </a:lnTo>
                  <a:cubicBezTo>
                    <a:pt x="5" y="247"/>
                    <a:pt x="9" y="242"/>
                    <a:pt x="13" y="238"/>
                  </a:cubicBezTo>
                  <a:cubicBezTo>
                    <a:pt x="15" y="229"/>
                    <a:pt x="19" y="226"/>
                    <a:pt x="23" y="226"/>
                  </a:cubicBezTo>
                  <a:cubicBezTo>
                    <a:pt x="32" y="226"/>
                    <a:pt x="42" y="239"/>
                    <a:pt x="48" y="239"/>
                  </a:cubicBezTo>
                  <a:cubicBezTo>
                    <a:pt x="49" y="239"/>
                    <a:pt x="49" y="239"/>
                    <a:pt x="50" y="238"/>
                  </a:cubicBezTo>
                  <a:cubicBezTo>
                    <a:pt x="69" y="231"/>
                    <a:pt x="85" y="201"/>
                    <a:pt x="104" y="201"/>
                  </a:cubicBezTo>
                  <a:cubicBezTo>
                    <a:pt x="105" y="201"/>
                    <a:pt x="106" y="201"/>
                    <a:pt x="107" y="201"/>
                  </a:cubicBezTo>
                  <a:cubicBezTo>
                    <a:pt x="110" y="202"/>
                    <a:pt x="112" y="203"/>
                    <a:pt x="115" y="203"/>
                  </a:cubicBezTo>
                  <a:cubicBezTo>
                    <a:pt x="127" y="203"/>
                    <a:pt x="136" y="192"/>
                    <a:pt x="148" y="192"/>
                  </a:cubicBezTo>
                  <a:cubicBezTo>
                    <a:pt x="152" y="192"/>
                    <a:pt x="156" y="194"/>
                    <a:pt x="161" y="197"/>
                  </a:cubicBezTo>
                  <a:cubicBezTo>
                    <a:pt x="161" y="198"/>
                    <a:pt x="162" y="198"/>
                    <a:pt x="163" y="198"/>
                  </a:cubicBezTo>
                  <a:cubicBezTo>
                    <a:pt x="170" y="198"/>
                    <a:pt x="177" y="156"/>
                    <a:pt x="177" y="111"/>
                  </a:cubicBezTo>
                  <a:cubicBezTo>
                    <a:pt x="181" y="86"/>
                    <a:pt x="177" y="58"/>
                    <a:pt x="161" y="37"/>
                  </a:cubicBezTo>
                  <a:lnTo>
                    <a:pt x="157" y="37"/>
                  </a:lnTo>
                  <a:lnTo>
                    <a:pt x="103" y="13"/>
                  </a:lnTo>
                  <a:cubicBezTo>
                    <a:pt x="99" y="13"/>
                    <a:pt x="95" y="4"/>
                    <a:pt x="91" y="4"/>
                  </a:cubicBezTo>
                  <a:lnTo>
                    <a:pt x="13" y="4"/>
                  </a:lnTo>
                  <a:cubicBezTo>
                    <a:pt x="13" y="0"/>
                    <a:pt x="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3018300" y="4619650"/>
              <a:ext cx="21875" cy="7750"/>
            </a:xfrm>
            <a:custGeom>
              <a:avLst/>
              <a:gdLst/>
              <a:ahLst/>
              <a:cxnLst/>
              <a:rect l="l" t="t" r="r" b="b"/>
              <a:pathLst>
                <a:path w="875" h="310" extrusionOk="0">
                  <a:moveTo>
                    <a:pt x="9" y="0"/>
                  </a:moveTo>
                  <a:cubicBezTo>
                    <a:pt x="6" y="0"/>
                    <a:pt x="3" y="2"/>
                    <a:pt x="1" y="6"/>
                  </a:cubicBezTo>
                  <a:lnTo>
                    <a:pt x="1" y="302"/>
                  </a:lnTo>
                  <a:cubicBezTo>
                    <a:pt x="5" y="306"/>
                    <a:pt x="9" y="306"/>
                    <a:pt x="13" y="310"/>
                  </a:cubicBezTo>
                  <a:cubicBezTo>
                    <a:pt x="42" y="263"/>
                    <a:pt x="71" y="248"/>
                    <a:pt x="97" y="248"/>
                  </a:cubicBezTo>
                  <a:cubicBezTo>
                    <a:pt x="101" y="248"/>
                    <a:pt x="104" y="248"/>
                    <a:pt x="107" y="248"/>
                  </a:cubicBezTo>
                  <a:lnTo>
                    <a:pt x="144" y="248"/>
                  </a:lnTo>
                  <a:cubicBezTo>
                    <a:pt x="147" y="248"/>
                    <a:pt x="151" y="245"/>
                    <a:pt x="155" y="245"/>
                  </a:cubicBezTo>
                  <a:cubicBezTo>
                    <a:pt x="157" y="245"/>
                    <a:pt x="159" y="246"/>
                    <a:pt x="161" y="248"/>
                  </a:cubicBezTo>
                  <a:cubicBezTo>
                    <a:pt x="166" y="256"/>
                    <a:pt x="172" y="259"/>
                    <a:pt x="178" y="259"/>
                  </a:cubicBezTo>
                  <a:cubicBezTo>
                    <a:pt x="184" y="259"/>
                    <a:pt x="191" y="255"/>
                    <a:pt x="198" y="248"/>
                  </a:cubicBezTo>
                  <a:cubicBezTo>
                    <a:pt x="210" y="232"/>
                    <a:pt x="226" y="240"/>
                    <a:pt x="239" y="236"/>
                  </a:cubicBezTo>
                  <a:cubicBezTo>
                    <a:pt x="267" y="228"/>
                    <a:pt x="296" y="228"/>
                    <a:pt x="321" y="228"/>
                  </a:cubicBezTo>
                  <a:cubicBezTo>
                    <a:pt x="333" y="228"/>
                    <a:pt x="341" y="211"/>
                    <a:pt x="349" y="203"/>
                  </a:cubicBezTo>
                  <a:cubicBezTo>
                    <a:pt x="358" y="195"/>
                    <a:pt x="362" y="191"/>
                    <a:pt x="370" y="187"/>
                  </a:cubicBezTo>
                  <a:cubicBezTo>
                    <a:pt x="380" y="185"/>
                    <a:pt x="391" y="184"/>
                    <a:pt x="402" y="184"/>
                  </a:cubicBezTo>
                  <a:cubicBezTo>
                    <a:pt x="434" y="184"/>
                    <a:pt x="466" y="192"/>
                    <a:pt x="493" y="207"/>
                  </a:cubicBezTo>
                  <a:cubicBezTo>
                    <a:pt x="522" y="215"/>
                    <a:pt x="555" y="224"/>
                    <a:pt x="587" y="224"/>
                  </a:cubicBezTo>
                  <a:cubicBezTo>
                    <a:pt x="628" y="224"/>
                    <a:pt x="665" y="220"/>
                    <a:pt x="706" y="215"/>
                  </a:cubicBezTo>
                  <a:cubicBezTo>
                    <a:pt x="733" y="213"/>
                    <a:pt x="759" y="199"/>
                    <a:pt x="787" y="199"/>
                  </a:cubicBezTo>
                  <a:cubicBezTo>
                    <a:pt x="798" y="199"/>
                    <a:pt x="809" y="201"/>
                    <a:pt x="821" y="207"/>
                  </a:cubicBezTo>
                  <a:lnTo>
                    <a:pt x="846" y="207"/>
                  </a:lnTo>
                  <a:cubicBezTo>
                    <a:pt x="854" y="207"/>
                    <a:pt x="866" y="183"/>
                    <a:pt x="875" y="133"/>
                  </a:cubicBezTo>
                  <a:cubicBezTo>
                    <a:pt x="866" y="97"/>
                    <a:pt x="858" y="91"/>
                    <a:pt x="851" y="91"/>
                  </a:cubicBezTo>
                  <a:cubicBezTo>
                    <a:pt x="847" y="91"/>
                    <a:pt x="844" y="92"/>
                    <a:pt x="842" y="92"/>
                  </a:cubicBezTo>
                  <a:lnTo>
                    <a:pt x="731" y="92"/>
                  </a:lnTo>
                  <a:cubicBezTo>
                    <a:pt x="715" y="92"/>
                    <a:pt x="702" y="80"/>
                    <a:pt x="690" y="80"/>
                  </a:cubicBezTo>
                  <a:cubicBezTo>
                    <a:pt x="674" y="80"/>
                    <a:pt x="649" y="92"/>
                    <a:pt x="632" y="92"/>
                  </a:cubicBezTo>
                  <a:cubicBezTo>
                    <a:pt x="604" y="92"/>
                    <a:pt x="579" y="92"/>
                    <a:pt x="555" y="84"/>
                  </a:cubicBezTo>
                  <a:cubicBezTo>
                    <a:pt x="530" y="80"/>
                    <a:pt x="501" y="60"/>
                    <a:pt x="481" y="51"/>
                  </a:cubicBezTo>
                  <a:cubicBezTo>
                    <a:pt x="477" y="51"/>
                    <a:pt x="474" y="50"/>
                    <a:pt x="471" y="50"/>
                  </a:cubicBezTo>
                  <a:cubicBezTo>
                    <a:pt x="462" y="50"/>
                    <a:pt x="453" y="53"/>
                    <a:pt x="445" y="53"/>
                  </a:cubicBezTo>
                  <a:cubicBezTo>
                    <a:pt x="439" y="53"/>
                    <a:pt x="433" y="52"/>
                    <a:pt x="427" y="47"/>
                  </a:cubicBezTo>
                  <a:cubicBezTo>
                    <a:pt x="419" y="43"/>
                    <a:pt x="411" y="42"/>
                    <a:pt x="403" y="42"/>
                  </a:cubicBezTo>
                  <a:cubicBezTo>
                    <a:pt x="378" y="42"/>
                    <a:pt x="354" y="56"/>
                    <a:pt x="329" y="60"/>
                  </a:cubicBezTo>
                  <a:cubicBezTo>
                    <a:pt x="297" y="62"/>
                    <a:pt x="267" y="79"/>
                    <a:pt x="236" y="79"/>
                  </a:cubicBezTo>
                  <a:cubicBezTo>
                    <a:pt x="219" y="79"/>
                    <a:pt x="202" y="74"/>
                    <a:pt x="185" y="60"/>
                  </a:cubicBezTo>
                  <a:cubicBezTo>
                    <a:pt x="177" y="51"/>
                    <a:pt x="169" y="47"/>
                    <a:pt x="157" y="43"/>
                  </a:cubicBezTo>
                  <a:cubicBezTo>
                    <a:pt x="136" y="40"/>
                    <a:pt x="114" y="37"/>
                    <a:pt x="91" y="37"/>
                  </a:cubicBezTo>
                  <a:cubicBezTo>
                    <a:pt x="81" y="37"/>
                    <a:pt x="72" y="38"/>
                    <a:pt x="62" y="39"/>
                  </a:cubicBezTo>
                  <a:cubicBezTo>
                    <a:pt x="46" y="39"/>
                    <a:pt x="33" y="14"/>
                    <a:pt x="17" y="6"/>
                  </a:cubicBezTo>
                  <a:cubicBezTo>
                    <a:pt x="15" y="2"/>
                    <a:pt x="12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3018200" y="4502450"/>
              <a:ext cx="11300" cy="6775"/>
            </a:xfrm>
            <a:custGeom>
              <a:avLst/>
              <a:gdLst/>
              <a:ahLst/>
              <a:cxnLst/>
              <a:rect l="l" t="t" r="r" b="b"/>
              <a:pathLst>
                <a:path w="452" h="271" extrusionOk="0">
                  <a:moveTo>
                    <a:pt x="33" y="0"/>
                  </a:moveTo>
                  <a:cubicBezTo>
                    <a:pt x="29" y="0"/>
                    <a:pt x="25" y="1"/>
                    <a:pt x="21" y="4"/>
                  </a:cubicBezTo>
                  <a:cubicBezTo>
                    <a:pt x="17" y="4"/>
                    <a:pt x="9" y="8"/>
                    <a:pt x="5" y="8"/>
                  </a:cubicBezTo>
                  <a:lnTo>
                    <a:pt x="0" y="8"/>
                  </a:lnTo>
                  <a:lnTo>
                    <a:pt x="0" y="271"/>
                  </a:lnTo>
                  <a:cubicBezTo>
                    <a:pt x="5" y="267"/>
                    <a:pt x="5" y="267"/>
                    <a:pt x="9" y="263"/>
                  </a:cubicBezTo>
                  <a:cubicBezTo>
                    <a:pt x="12" y="256"/>
                    <a:pt x="15" y="254"/>
                    <a:pt x="18" y="254"/>
                  </a:cubicBezTo>
                  <a:cubicBezTo>
                    <a:pt x="26" y="254"/>
                    <a:pt x="33" y="265"/>
                    <a:pt x="40" y="265"/>
                  </a:cubicBezTo>
                  <a:cubicBezTo>
                    <a:pt x="42" y="265"/>
                    <a:pt x="44" y="264"/>
                    <a:pt x="46" y="263"/>
                  </a:cubicBezTo>
                  <a:cubicBezTo>
                    <a:pt x="58" y="246"/>
                    <a:pt x="70" y="254"/>
                    <a:pt x="78" y="246"/>
                  </a:cubicBezTo>
                  <a:cubicBezTo>
                    <a:pt x="91" y="234"/>
                    <a:pt x="99" y="209"/>
                    <a:pt x="111" y="201"/>
                  </a:cubicBezTo>
                  <a:cubicBezTo>
                    <a:pt x="148" y="189"/>
                    <a:pt x="189" y="181"/>
                    <a:pt x="226" y="181"/>
                  </a:cubicBezTo>
                  <a:cubicBezTo>
                    <a:pt x="238" y="181"/>
                    <a:pt x="251" y="185"/>
                    <a:pt x="263" y="189"/>
                  </a:cubicBezTo>
                  <a:cubicBezTo>
                    <a:pt x="269" y="192"/>
                    <a:pt x="282" y="210"/>
                    <a:pt x="293" y="210"/>
                  </a:cubicBezTo>
                  <a:cubicBezTo>
                    <a:pt x="297" y="210"/>
                    <a:pt x="301" y="208"/>
                    <a:pt x="304" y="201"/>
                  </a:cubicBezTo>
                  <a:cubicBezTo>
                    <a:pt x="310" y="192"/>
                    <a:pt x="316" y="190"/>
                    <a:pt x="321" y="190"/>
                  </a:cubicBezTo>
                  <a:cubicBezTo>
                    <a:pt x="327" y="190"/>
                    <a:pt x="333" y="192"/>
                    <a:pt x="339" y="192"/>
                  </a:cubicBezTo>
                  <a:cubicBezTo>
                    <a:pt x="342" y="192"/>
                    <a:pt x="346" y="192"/>
                    <a:pt x="349" y="189"/>
                  </a:cubicBezTo>
                  <a:cubicBezTo>
                    <a:pt x="361" y="177"/>
                    <a:pt x="379" y="170"/>
                    <a:pt x="396" y="170"/>
                  </a:cubicBezTo>
                  <a:cubicBezTo>
                    <a:pt x="409" y="170"/>
                    <a:pt x="421" y="174"/>
                    <a:pt x="431" y="181"/>
                  </a:cubicBezTo>
                  <a:cubicBezTo>
                    <a:pt x="432" y="181"/>
                    <a:pt x="433" y="181"/>
                    <a:pt x="434" y="181"/>
                  </a:cubicBezTo>
                  <a:cubicBezTo>
                    <a:pt x="444" y="181"/>
                    <a:pt x="448" y="161"/>
                    <a:pt x="452" y="127"/>
                  </a:cubicBezTo>
                  <a:cubicBezTo>
                    <a:pt x="452" y="94"/>
                    <a:pt x="448" y="57"/>
                    <a:pt x="440" y="57"/>
                  </a:cubicBezTo>
                  <a:cubicBezTo>
                    <a:pt x="439" y="58"/>
                    <a:pt x="438" y="58"/>
                    <a:pt x="437" y="58"/>
                  </a:cubicBezTo>
                  <a:cubicBezTo>
                    <a:pt x="426" y="58"/>
                    <a:pt x="416" y="41"/>
                    <a:pt x="405" y="41"/>
                  </a:cubicBezTo>
                  <a:cubicBezTo>
                    <a:pt x="405" y="41"/>
                    <a:pt x="404" y="41"/>
                    <a:pt x="403" y="41"/>
                  </a:cubicBezTo>
                  <a:cubicBezTo>
                    <a:pt x="374" y="49"/>
                    <a:pt x="349" y="62"/>
                    <a:pt x="325" y="78"/>
                  </a:cubicBezTo>
                  <a:cubicBezTo>
                    <a:pt x="322" y="78"/>
                    <a:pt x="319" y="82"/>
                    <a:pt x="316" y="82"/>
                  </a:cubicBezTo>
                  <a:cubicBezTo>
                    <a:pt x="315" y="82"/>
                    <a:pt x="314" y="81"/>
                    <a:pt x="312" y="78"/>
                  </a:cubicBezTo>
                  <a:cubicBezTo>
                    <a:pt x="296" y="53"/>
                    <a:pt x="267" y="33"/>
                    <a:pt x="234" y="29"/>
                  </a:cubicBezTo>
                  <a:cubicBezTo>
                    <a:pt x="226" y="29"/>
                    <a:pt x="214" y="37"/>
                    <a:pt x="202" y="37"/>
                  </a:cubicBezTo>
                  <a:cubicBezTo>
                    <a:pt x="180" y="33"/>
                    <a:pt x="158" y="11"/>
                    <a:pt x="134" y="11"/>
                  </a:cubicBezTo>
                  <a:cubicBezTo>
                    <a:pt x="131" y="11"/>
                    <a:pt x="127" y="11"/>
                    <a:pt x="124" y="12"/>
                  </a:cubicBezTo>
                  <a:cubicBezTo>
                    <a:pt x="121" y="14"/>
                    <a:pt x="118" y="14"/>
                    <a:pt x="115" y="14"/>
                  </a:cubicBezTo>
                  <a:cubicBezTo>
                    <a:pt x="104" y="14"/>
                    <a:pt x="94" y="6"/>
                    <a:pt x="83" y="6"/>
                  </a:cubicBezTo>
                  <a:cubicBezTo>
                    <a:pt x="80" y="6"/>
                    <a:pt x="77" y="7"/>
                    <a:pt x="74" y="8"/>
                  </a:cubicBezTo>
                  <a:cubicBezTo>
                    <a:pt x="72" y="9"/>
                    <a:pt x="71" y="9"/>
                    <a:pt x="69" y="9"/>
                  </a:cubicBezTo>
                  <a:cubicBezTo>
                    <a:pt x="55" y="9"/>
                    <a:pt x="44" y="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3018300" y="4529000"/>
              <a:ext cx="13875" cy="6225"/>
            </a:xfrm>
            <a:custGeom>
              <a:avLst/>
              <a:gdLst/>
              <a:ahLst/>
              <a:cxnLst/>
              <a:rect l="l" t="t" r="r" b="b"/>
              <a:pathLst>
                <a:path w="555" h="249" extrusionOk="0">
                  <a:moveTo>
                    <a:pt x="1" y="1"/>
                  </a:moveTo>
                  <a:lnTo>
                    <a:pt x="1" y="235"/>
                  </a:lnTo>
                  <a:lnTo>
                    <a:pt x="5" y="235"/>
                  </a:lnTo>
                  <a:cubicBezTo>
                    <a:pt x="11" y="233"/>
                    <a:pt x="18" y="232"/>
                    <a:pt x="24" y="232"/>
                  </a:cubicBezTo>
                  <a:cubicBezTo>
                    <a:pt x="38" y="232"/>
                    <a:pt x="53" y="236"/>
                    <a:pt x="67" y="236"/>
                  </a:cubicBezTo>
                  <a:cubicBezTo>
                    <a:pt x="71" y="236"/>
                    <a:pt x="75" y="235"/>
                    <a:pt x="79" y="235"/>
                  </a:cubicBezTo>
                  <a:cubicBezTo>
                    <a:pt x="103" y="231"/>
                    <a:pt x="128" y="231"/>
                    <a:pt x="148" y="226"/>
                  </a:cubicBezTo>
                  <a:cubicBezTo>
                    <a:pt x="151" y="226"/>
                    <a:pt x="154" y="220"/>
                    <a:pt x="158" y="220"/>
                  </a:cubicBezTo>
                  <a:cubicBezTo>
                    <a:pt x="159" y="220"/>
                    <a:pt x="160" y="220"/>
                    <a:pt x="161" y="222"/>
                  </a:cubicBezTo>
                  <a:cubicBezTo>
                    <a:pt x="165" y="230"/>
                    <a:pt x="170" y="233"/>
                    <a:pt x="176" y="233"/>
                  </a:cubicBezTo>
                  <a:cubicBezTo>
                    <a:pt x="185" y="233"/>
                    <a:pt x="195" y="224"/>
                    <a:pt x="205" y="224"/>
                  </a:cubicBezTo>
                  <a:cubicBezTo>
                    <a:pt x="212" y="224"/>
                    <a:pt x="219" y="229"/>
                    <a:pt x="226" y="247"/>
                  </a:cubicBezTo>
                  <a:cubicBezTo>
                    <a:pt x="226" y="248"/>
                    <a:pt x="227" y="249"/>
                    <a:pt x="227" y="249"/>
                  </a:cubicBezTo>
                  <a:cubicBezTo>
                    <a:pt x="229" y="249"/>
                    <a:pt x="232" y="247"/>
                    <a:pt x="234" y="247"/>
                  </a:cubicBezTo>
                  <a:cubicBezTo>
                    <a:pt x="246" y="221"/>
                    <a:pt x="258" y="209"/>
                    <a:pt x="270" y="209"/>
                  </a:cubicBezTo>
                  <a:cubicBezTo>
                    <a:pt x="274" y="209"/>
                    <a:pt x="279" y="211"/>
                    <a:pt x="284" y="214"/>
                  </a:cubicBezTo>
                  <a:cubicBezTo>
                    <a:pt x="287" y="216"/>
                    <a:pt x="290" y="216"/>
                    <a:pt x="293" y="216"/>
                  </a:cubicBezTo>
                  <a:cubicBezTo>
                    <a:pt x="307" y="216"/>
                    <a:pt x="321" y="205"/>
                    <a:pt x="337" y="202"/>
                  </a:cubicBezTo>
                  <a:cubicBezTo>
                    <a:pt x="340" y="202"/>
                    <a:pt x="343" y="202"/>
                    <a:pt x="346" y="202"/>
                  </a:cubicBezTo>
                  <a:cubicBezTo>
                    <a:pt x="359" y="202"/>
                    <a:pt x="369" y="199"/>
                    <a:pt x="382" y="173"/>
                  </a:cubicBezTo>
                  <a:cubicBezTo>
                    <a:pt x="382" y="170"/>
                    <a:pt x="383" y="169"/>
                    <a:pt x="385" y="169"/>
                  </a:cubicBezTo>
                  <a:cubicBezTo>
                    <a:pt x="388" y="169"/>
                    <a:pt x="392" y="172"/>
                    <a:pt x="394" y="177"/>
                  </a:cubicBezTo>
                  <a:cubicBezTo>
                    <a:pt x="405" y="199"/>
                    <a:pt x="416" y="206"/>
                    <a:pt x="428" y="206"/>
                  </a:cubicBezTo>
                  <a:cubicBezTo>
                    <a:pt x="446" y="206"/>
                    <a:pt x="464" y="188"/>
                    <a:pt x="485" y="185"/>
                  </a:cubicBezTo>
                  <a:cubicBezTo>
                    <a:pt x="492" y="155"/>
                    <a:pt x="501" y="142"/>
                    <a:pt x="512" y="142"/>
                  </a:cubicBezTo>
                  <a:cubicBezTo>
                    <a:pt x="519" y="142"/>
                    <a:pt x="526" y="147"/>
                    <a:pt x="534" y="157"/>
                  </a:cubicBezTo>
                  <a:cubicBezTo>
                    <a:pt x="536" y="158"/>
                    <a:pt x="537" y="159"/>
                    <a:pt x="539" y="159"/>
                  </a:cubicBezTo>
                  <a:cubicBezTo>
                    <a:pt x="548" y="159"/>
                    <a:pt x="555" y="127"/>
                    <a:pt x="555" y="95"/>
                  </a:cubicBezTo>
                  <a:cubicBezTo>
                    <a:pt x="550" y="54"/>
                    <a:pt x="546" y="42"/>
                    <a:pt x="534" y="38"/>
                  </a:cubicBezTo>
                  <a:cubicBezTo>
                    <a:pt x="534" y="38"/>
                    <a:pt x="530" y="38"/>
                    <a:pt x="526" y="46"/>
                  </a:cubicBezTo>
                  <a:cubicBezTo>
                    <a:pt x="520" y="58"/>
                    <a:pt x="513" y="64"/>
                    <a:pt x="507" y="64"/>
                  </a:cubicBezTo>
                  <a:cubicBezTo>
                    <a:pt x="501" y="64"/>
                    <a:pt x="495" y="58"/>
                    <a:pt x="489" y="46"/>
                  </a:cubicBezTo>
                  <a:cubicBezTo>
                    <a:pt x="487" y="42"/>
                    <a:pt x="484" y="41"/>
                    <a:pt x="481" y="41"/>
                  </a:cubicBezTo>
                  <a:cubicBezTo>
                    <a:pt x="478" y="41"/>
                    <a:pt x="475" y="42"/>
                    <a:pt x="472" y="42"/>
                  </a:cubicBezTo>
                  <a:cubicBezTo>
                    <a:pt x="466" y="41"/>
                    <a:pt x="460" y="40"/>
                    <a:pt x="454" y="40"/>
                  </a:cubicBezTo>
                  <a:cubicBezTo>
                    <a:pt x="436" y="40"/>
                    <a:pt x="417" y="45"/>
                    <a:pt x="399" y="54"/>
                  </a:cubicBezTo>
                  <a:cubicBezTo>
                    <a:pt x="394" y="56"/>
                    <a:pt x="389" y="57"/>
                    <a:pt x="384" y="57"/>
                  </a:cubicBezTo>
                  <a:cubicBezTo>
                    <a:pt x="370" y="57"/>
                    <a:pt x="357" y="49"/>
                    <a:pt x="341" y="46"/>
                  </a:cubicBezTo>
                  <a:cubicBezTo>
                    <a:pt x="329" y="42"/>
                    <a:pt x="316" y="40"/>
                    <a:pt x="302" y="40"/>
                  </a:cubicBezTo>
                  <a:cubicBezTo>
                    <a:pt x="289" y="40"/>
                    <a:pt x="276" y="42"/>
                    <a:pt x="263" y="46"/>
                  </a:cubicBezTo>
                  <a:cubicBezTo>
                    <a:pt x="253" y="48"/>
                    <a:pt x="243" y="54"/>
                    <a:pt x="234" y="54"/>
                  </a:cubicBezTo>
                  <a:cubicBezTo>
                    <a:pt x="228" y="54"/>
                    <a:pt x="223" y="52"/>
                    <a:pt x="218" y="46"/>
                  </a:cubicBezTo>
                  <a:cubicBezTo>
                    <a:pt x="214" y="42"/>
                    <a:pt x="210" y="38"/>
                    <a:pt x="206" y="38"/>
                  </a:cubicBezTo>
                  <a:cubicBezTo>
                    <a:pt x="201" y="39"/>
                    <a:pt x="196" y="40"/>
                    <a:pt x="191" y="40"/>
                  </a:cubicBezTo>
                  <a:cubicBezTo>
                    <a:pt x="164" y="40"/>
                    <a:pt x="139" y="22"/>
                    <a:pt x="111" y="5"/>
                  </a:cubicBezTo>
                  <a:cubicBezTo>
                    <a:pt x="103" y="1"/>
                    <a:pt x="91" y="1"/>
                    <a:pt x="79" y="1"/>
                  </a:cubicBezTo>
                  <a:cubicBezTo>
                    <a:pt x="69" y="1"/>
                    <a:pt x="60" y="15"/>
                    <a:pt x="51" y="15"/>
                  </a:cubicBezTo>
                  <a:cubicBezTo>
                    <a:pt x="48" y="15"/>
                    <a:pt x="45" y="13"/>
                    <a:pt x="42" y="9"/>
                  </a:cubicBezTo>
                  <a:cubicBezTo>
                    <a:pt x="37" y="3"/>
                    <a:pt x="32" y="1"/>
                    <a:pt x="27" y="1"/>
                  </a:cubicBezTo>
                  <a:cubicBezTo>
                    <a:pt x="21" y="1"/>
                    <a:pt x="15" y="3"/>
                    <a:pt x="9" y="3"/>
                  </a:cubicBezTo>
                  <a:cubicBezTo>
                    <a:pt x="6" y="3"/>
                    <a:pt x="3" y="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503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2"/>
          <p:cNvSpPr/>
          <p:nvPr/>
        </p:nvSpPr>
        <p:spPr>
          <a:xfrm>
            <a:off x="1675850" y="320968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72"/>
          <p:cNvSpPr/>
          <p:nvPr/>
        </p:nvSpPr>
        <p:spPr>
          <a:xfrm>
            <a:off x="1675810" y="320963"/>
            <a:ext cx="1088480" cy="98649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72"/>
          <p:cNvSpPr txBox="1">
            <a:spLocks noGrp="1"/>
          </p:cNvSpPr>
          <p:nvPr>
            <p:ph type="title"/>
          </p:nvPr>
        </p:nvSpPr>
        <p:spPr>
          <a:xfrm>
            <a:off x="3022475" y="22664"/>
            <a:ext cx="4445700" cy="15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Unsur Kalimat</a:t>
            </a:r>
            <a:endParaRPr dirty="0"/>
          </a:p>
        </p:txBody>
      </p:sp>
      <p:sp>
        <p:nvSpPr>
          <p:cNvPr id="1319" name="Google Shape;1319;p72"/>
          <p:cNvSpPr txBox="1">
            <a:spLocks noGrp="1"/>
          </p:cNvSpPr>
          <p:nvPr>
            <p:ph type="title" idx="2"/>
          </p:nvPr>
        </p:nvSpPr>
        <p:spPr>
          <a:xfrm>
            <a:off x="1675850" y="393314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" name="Google Shape;1103;p64">
            <a:extLst>
              <a:ext uri="{FF2B5EF4-FFF2-40B4-BE49-F238E27FC236}">
                <a16:creationId xmlns:a16="http://schemas.microsoft.com/office/drawing/2014/main" id="{AF3790EA-BBDC-A0CF-9573-34DCB6284285}"/>
              </a:ext>
            </a:extLst>
          </p:cNvPr>
          <p:cNvSpPr txBox="1">
            <a:spLocks/>
          </p:cNvSpPr>
          <p:nvPr/>
        </p:nvSpPr>
        <p:spPr>
          <a:xfrm>
            <a:off x="2784408" y="4602262"/>
            <a:ext cx="12258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pPr algn="ctr"/>
            <a:endParaRPr lang="en-ID" dirty="0"/>
          </a:p>
        </p:txBody>
      </p:sp>
      <p:sp>
        <p:nvSpPr>
          <p:cNvPr id="24" name="Google Shape;1105;p64">
            <a:extLst>
              <a:ext uri="{FF2B5EF4-FFF2-40B4-BE49-F238E27FC236}">
                <a16:creationId xmlns:a16="http://schemas.microsoft.com/office/drawing/2014/main" id="{502E35A5-AE5D-A740-EE59-F8706EB22F27}"/>
              </a:ext>
            </a:extLst>
          </p:cNvPr>
          <p:cNvSpPr txBox="1">
            <a:spLocks/>
          </p:cNvSpPr>
          <p:nvPr/>
        </p:nvSpPr>
        <p:spPr>
          <a:xfrm>
            <a:off x="6405416" y="4576162"/>
            <a:ext cx="17418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5200" b="0" i="0" u="none" strike="noStrike" cap="none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Redressed"/>
              <a:buNone/>
              <a:defRPr sz="3600" b="0" i="0" u="none" strike="noStrike" cap="none">
                <a:solidFill>
                  <a:schemeClr val="accent3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 lang="en-ID" dirty="0"/>
          </a:p>
        </p:txBody>
      </p:sp>
      <p:sp>
        <p:nvSpPr>
          <p:cNvPr id="29" name="Google Shape;1110;p64">
            <a:extLst>
              <a:ext uri="{FF2B5EF4-FFF2-40B4-BE49-F238E27FC236}">
                <a16:creationId xmlns:a16="http://schemas.microsoft.com/office/drawing/2014/main" id="{29A5EF47-C06C-9567-A558-8AD161BF3CF6}"/>
              </a:ext>
            </a:extLst>
          </p:cNvPr>
          <p:cNvSpPr txBox="1">
            <a:spLocks/>
          </p:cNvSpPr>
          <p:nvPr/>
        </p:nvSpPr>
        <p:spPr>
          <a:xfrm>
            <a:off x="755798" y="2478343"/>
            <a:ext cx="756300" cy="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dk1"/>
                </a:solidFill>
              </a:rPr>
              <a:t>S</a:t>
            </a:r>
          </a:p>
        </p:txBody>
      </p:sp>
      <p:sp>
        <p:nvSpPr>
          <p:cNvPr id="30" name="Google Shape;1111;p64">
            <a:extLst>
              <a:ext uri="{FF2B5EF4-FFF2-40B4-BE49-F238E27FC236}">
                <a16:creationId xmlns:a16="http://schemas.microsoft.com/office/drawing/2014/main" id="{541559BD-D52F-ECE4-E1A5-F963BCCBBC82}"/>
              </a:ext>
            </a:extLst>
          </p:cNvPr>
          <p:cNvSpPr txBox="1">
            <a:spLocks/>
          </p:cNvSpPr>
          <p:nvPr/>
        </p:nvSpPr>
        <p:spPr>
          <a:xfrm>
            <a:off x="2396117" y="2478042"/>
            <a:ext cx="756300" cy="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dk1"/>
                </a:solidFill>
              </a:rPr>
              <a:t>P</a:t>
            </a:r>
          </a:p>
        </p:txBody>
      </p:sp>
      <p:sp>
        <p:nvSpPr>
          <p:cNvPr id="31" name="Google Shape;1112;p64">
            <a:extLst>
              <a:ext uri="{FF2B5EF4-FFF2-40B4-BE49-F238E27FC236}">
                <a16:creationId xmlns:a16="http://schemas.microsoft.com/office/drawing/2014/main" id="{0056E41D-ECEF-CEC0-6809-9491FBB8A682}"/>
              </a:ext>
            </a:extLst>
          </p:cNvPr>
          <p:cNvSpPr txBox="1">
            <a:spLocks/>
          </p:cNvSpPr>
          <p:nvPr/>
        </p:nvSpPr>
        <p:spPr>
          <a:xfrm>
            <a:off x="4232841" y="2478042"/>
            <a:ext cx="756300" cy="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dk1"/>
                </a:solidFill>
              </a:rPr>
              <a:t>O</a:t>
            </a:r>
          </a:p>
        </p:txBody>
      </p:sp>
      <p:sp>
        <p:nvSpPr>
          <p:cNvPr id="32" name="Google Shape;1113;p64">
            <a:extLst>
              <a:ext uri="{FF2B5EF4-FFF2-40B4-BE49-F238E27FC236}">
                <a16:creationId xmlns:a16="http://schemas.microsoft.com/office/drawing/2014/main" id="{BE168842-C380-E71B-63BC-C3B28F3F5F5A}"/>
              </a:ext>
            </a:extLst>
          </p:cNvPr>
          <p:cNvSpPr txBox="1">
            <a:spLocks/>
          </p:cNvSpPr>
          <p:nvPr/>
        </p:nvSpPr>
        <p:spPr>
          <a:xfrm>
            <a:off x="7735445" y="2478960"/>
            <a:ext cx="756300" cy="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dk1"/>
                </a:solidFill>
              </a:rPr>
              <a:t>K</a:t>
            </a:r>
          </a:p>
        </p:txBody>
      </p:sp>
      <p:sp>
        <p:nvSpPr>
          <p:cNvPr id="33" name="Google Shape;1114;p64">
            <a:extLst>
              <a:ext uri="{FF2B5EF4-FFF2-40B4-BE49-F238E27FC236}">
                <a16:creationId xmlns:a16="http://schemas.microsoft.com/office/drawing/2014/main" id="{E703FC21-2E0F-780F-A815-D4633B1B52C8}"/>
              </a:ext>
            </a:extLst>
          </p:cNvPr>
          <p:cNvSpPr/>
          <p:nvPr/>
        </p:nvSpPr>
        <p:spPr>
          <a:xfrm>
            <a:off x="860659" y="2344755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115;p64">
            <a:extLst>
              <a:ext uri="{FF2B5EF4-FFF2-40B4-BE49-F238E27FC236}">
                <a16:creationId xmlns:a16="http://schemas.microsoft.com/office/drawing/2014/main" id="{BCCC4DF4-70E9-1D85-ED55-4A02C312AD3E}"/>
              </a:ext>
            </a:extLst>
          </p:cNvPr>
          <p:cNvSpPr/>
          <p:nvPr/>
        </p:nvSpPr>
        <p:spPr>
          <a:xfrm>
            <a:off x="2500903" y="2344454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116;p64">
            <a:extLst>
              <a:ext uri="{FF2B5EF4-FFF2-40B4-BE49-F238E27FC236}">
                <a16:creationId xmlns:a16="http://schemas.microsoft.com/office/drawing/2014/main" id="{609DAE5F-DEB7-0365-8030-DC6AD457D0AC}"/>
              </a:ext>
            </a:extLst>
          </p:cNvPr>
          <p:cNvSpPr/>
          <p:nvPr/>
        </p:nvSpPr>
        <p:spPr>
          <a:xfrm>
            <a:off x="4346863" y="2344454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117;p64">
            <a:extLst>
              <a:ext uri="{FF2B5EF4-FFF2-40B4-BE49-F238E27FC236}">
                <a16:creationId xmlns:a16="http://schemas.microsoft.com/office/drawing/2014/main" id="{6141A21D-753A-2890-86AE-F40F06868488}"/>
              </a:ext>
            </a:extLst>
          </p:cNvPr>
          <p:cNvSpPr/>
          <p:nvPr/>
        </p:nvSpPr>
        <p:spPr>
          <a:xfrm>
            <a:off x="7840254" y="2345372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1118;p64">
            <a:extLst>
              <a:ext uri="{FF2B5EF4-FFF2-40B4-BE49-F238E27FC236}">
                <a16:creationId xmlns:a16="http://schemas.microsoft.com/office/drawing/2014/main" id="{44A46A23-2CD8-2B14-1764-7009914179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224" y="4133161"/>
            <a:ext cx="3202850" cy="6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1113;p64">
            <a:extLst>
              <a:ext uri="{FF2B5EF4-FFF2-40B4-BE49-F238E27FC236}">
                <a16:creationId xmlns:a16="http://schemas.microsoft.com/office/drawing/2014/main" id="{23950975-FF46-1F28-8F4B-27F2F15EAFEF}"/>
              </a:ext>
            </a:extLst>
          </p:cNvPr>
          <p:cNvSpPr txBox="1">
            <a:spLocks/>
          </p:cNvSpPr>
          <p:nvPr/>
        </p:nvSpPr>
        <p:spPr>
          <a:xfrm>
            <a:off x="6001820" y="2481611"/>
            <a:ext cx="756300" cy="2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b="1" dirty="0">
                <a:solidFill>
                  <a:schemeClr val="dk1"/>
                </a:solidFill>
              </a:rPr>
              <a:t>Pl</a:t>
            </a:r>
          </a:p>
        </p:txBody>
      </p:sp>
      <p:sp>
        <p:nvSpPr>
          <p:cNvPr id="39" name="Google Shape;1117;p64">
            <a:extLst>
              <a:ext uri="{FF2B5EF4-FFF2-40B4-BE49-F238E27FC236}">
                <a16:creationId xmlns:a16="http://schemas.microsoft.com/office/drawing/2014/main" id="{27915218-5E1C-6A82-ADB1-BC10BB6EB043}"/>
              </a:ext>
            </a:extLst>
          </p:cNvPr>
          <p:cNvSpPr/>
          <p:nvPr/>
        </p:nvSpPr>
        <p:spPr>
          <a:xfrm>
            <a:off x="6106629" y="2348023"/>
            <a:ext cx="546700" cy="49547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108;p64">
            <a:extLst>
              <a:ext uri="{FF2B5EF4-FFF2-40B4-BE49-F238E27FC236}">
                <a16:creationId xmlns:a16="http://schemas.microsoft.com/office/drawing/2014/main" id="{C2AF4ED5-0026-9A6C-9B21-E7DBD1C5B1A7}"/>
              </a:ext>
            </a:extLst>
          </p:cNvPr>
          <p:cNvSpPr txBox="1">
            <a:spLocks/>
          </p:cNvSpPr>
          <p:nvPr/>
        </p:nvSpPr>
        <p:spPr>
          <a:xfrm>
            <a:off x="1864653" y="2898995"/>
            <a:ext cx="1819200" cy="495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400" b="1" dirty="0" err="1">
                <a:solidFill>
                  <a:schemeClr val="tx1"/>
                </a:solidFill>
                <a:latin typeface="Redressed" panose="020B0604020202020204" charset="0"/>
              </a:rPr>
              <a:t>Predikat</a:t>
            </a:r>
            <a:endParaRPr lang="en-ID" sz="2400" b="1" dirty="0">
              <a:solidFill>
                <a:schemeClr val="tx1"/>
              </a:solidFill>
              <a:latin typeface="Redressed" panose="020B0604020202020204" charset="0"/>
            </a:endParaRPr>
          </a:p>
        </p:txBody>
      </p:sp>
      <p:sp>
        <p:nvSpPr>
          <p:cNvPr id="9" name="Google Shape;1108;p64">
            <a:extLst>
              <a:ext uri="{FF2B5EF4-FFF2-40B4-BE49-F238E27FC236}">
                <a16:creationId xmlns:a16="http://schemas.microsoft.com/office/drawing/2014/main" id="{32894DBF-2846-F703-CBFF-034612058ACD}"/>
              </a:ext>
            </a:extLst>
          </p:cNvPr>
          <p:cNvSpPr txBox="1">
            <a:spLocks/>
          </p:cNvSpPr>
          <p:nvPr/>
        </p:nvSpPr>
        <p:spPr>
          <a:xfrm>
            <a:off x="224348" y="2905338"/>
            <a:ext cx="1819200" cy="495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400" b="1" dirty="0" err="1">
                <a:solidFill>
                  <a:schemeClr val="tx1"/>
                </a:solidFill>
                <a:latin typeface="Redressed" panose="020B0604020202020204" charset="0"/>
              </a:rPr>
              <a:t>Subjek</a:t>
            </a:r>
            <a:endParaRPr lang="en-ID" sz="2400" b="1" dirty="0">
              <a:solidFill>
                <a:schemeClr val="tx1"/>
              </a:solidFill>
              <a:latin typeface="Redressed" panose="020B0604020202020204" charset="0"/>
            </a:endParaRPr>
          </a:p>
        </p:txBody>
      </p:sp>
      <p:sp>
        <p:nvSpPr>
          <p:cNvPr id="10" name="Google Shape;1108;p64">
            <a:extLst>
              <a:ext uri="{FF2B5EF4-FFF2-40B4-BE49-F238E27FC236}">
                <a16:creationId xmlns:a16="http://schemas.microsoft.com/office/drawing/2014/main" id="{968F6D8F-89D4-37F6-52B4-FCA91261850B}"/>
              </a:ext>
            </a:extLst>
          </p:cNvPr>
          <p:cNvSpPr txBox="1">
            <a:spLocks/>
          </p:cNvSpPr>
          <p:nvPr/>
        </p:nvSpPr>
        <p:spPr>
          <a:xfrm>
            <a:off x="3710613" y="2895427"/>
            <a:ext cx="1819200" cy="495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400" b="1" dirty="0" err="1">
                <a:solidFill>
                  <a:schemeClr val="tx1"/>
                </a:solidFill>
                <a:latin typeface="Redressed" panose="020B0604020202020204" charset="0"/>
              </a:rPr>
              <a:t>Objek</a:t>
            </a:r>
            <a:endParaRPr lang="en-ID" sz="2400" b="1" dirty="0">
              <a:solidFill>
                <a:schemeClr val="tx1"/>
              </a:solidFill>
              <a:latin typeface="Redressed" panose="020B0604020202020204" charset="0"/>
            </a:endParaRPr>
          </a:p>
        </p:txBody>
      </p:sp>
      <p:sp>
        <p:nvSpPr>
          <p:cNvPr id="11" name="Google Shape;1108;p64">
            <a:extLst>
              <a:ext uri="{FF2B5EF4-FFF2-40B4-BE49-F238E27FC236}">
                <a16:creationId xmlns:a16="http://schemas.microsoft.com/office/drawing/2014/main" id="{BE3C910E-2B6B-497A-2B9C-853263C3F5E9}"/>
              </a:ext>
            </a:extLst>
          </p:cNvPr>
          <p:cNvSpPr txBox="1">
            <a:spLocks/>
          </p:cNvSpPr>
          <p:nvPr/>
        </p:nvSpPr>
        <p:spPr>
          <a:xfrm>
            <a:off x="5495816" y="2895427"/>
            <a:ext cx="1819200" cy="495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400" b="1" dirty="0" err="1">
                <a:solidFill>
                  <a:schemeClr val="tx1"/>
                </a:solidFill>
                <a:latin typeface="Redressed" panose="020B0604020202020204" charset="0"/>
              </a:rPr>
              <a:t>Pelengkap</a:t>
            </a:r>
            <a:endParaRPr lang="en-ID" sz="2400" b="1" dirty="0">
              <a:solidFill>
                <a:schemeClr val="tx1"/>
              </a:solidFill>
              <a:latin typeface="Redressed" panose="020B0604020202020204" charset="0"/>
            </a:endParaRPr>
          </a:p>
        </p:txBody>
      </p:sp>
      <p:sp>
        <p:nvSpPr>
          <p:cNvPr id="12" name="Google Shape;1108;p64">
            <a:extLst>
              <a:ext uri="{FF2B5EF4-FFF2-40B4-BE49-F238E27FC236}">
                <a16:creationId xmlns:a16="http://schemas.microsoft.com/office/drawing/2014/main" id="{E1913CD2-D4D9-2EC7-7E29-9D0C50DABA0F}"/>
              </a:ext>
            </a:extLst>
          </p:cNvPr>
          <p:cNvSpPr txBox="1">
            <a:spLocks/>
          </p:cNvSpPr>
          <p:nvPr/>
        </p:nvSpPr>
        <p:spPr>
          <a:xfrm>
            <a:off x="7237616" y="2892776"/>
            <a:ext cx="1819200" cy="495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D" sz="2400" b="1" dirty="0" err="1">
                <a:solidFill>
                  <a:schemeClr val="tx1"/>
                </a:solidFill>
                <a:latin typeface="Redressed" panose="020B0604020202020204" charset="0"/>
              </a:rPr>
              <a:t>Keterangan</a:t>
            </a:r>
            <a:endParaRPr lang="en-ID" sz="2400" b="1" dirty="0">
              <a:solidFill>
                <a:schemeClr val="tx1"/>
              </a:solidFill>
              <a:latin typeface="Redres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29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425" y="7985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Subjek</a:t>
            </a:r>
            <a:endParaRPr dirty="0"/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 flipH="1">
            <a:off x="737425" y="1639770"/>
            <a:ext cx="4744461" cy="1580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Bagian </a:t>
            </a:r>
            <a:r>
              <a:rPr lang="en-US" sz="2000" dirty="0" err="1"/>
              <a:t>kalimat</a:t>
            </a:r>
            <a:r>
              <a:rPr lang="en-US" sz="2000" dirty="0"/>
              <a:t> yang </a:t>
            </a:r>
            <a:r>
              <a:rPr lang="en-US" sz="2000" dirty="0" err="1"/>
              <a:t>menunjukkan</a:t>
            </a:r>
            <a:r>
              <a:rPr lang="en-US" sz="2000" dirty="0"/>
              <a:t> </a:t>
            </a:r>
            <a:r>
              <a:rPr lang="en-US" sz="2000" dirty="0" err="1"/>
              <a:t>pelaku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pokok</a:t>
            </a:r>
            <a:r>
              <a:rPr lang="en-US" sz="2000" dirty="0"/>
              <a:t> </a:t>
            </a:r>
            <a:r>
              <a:rPr lang="en-US" sz="2000" dirty="0" err="1"/>
              <a:t>pembicaraan</a:t>
            </a:r>
            <a:r>
              <a:rPr lang="en-US" sz="2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Menjadi</a:t>
            </a:r>
            <a:r>
              <a:rPr lang="en-US" sz="2000" dirty="0"/>
              <a:t> </a:t>
            </a:r>
            <a:r>
              <a:rPr lang="en-US" sz="2000" dirty="0" err="1"/>
              <a:t>jawaban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i="1" dirty="0" err="1"/>
              <a:t>siapa</a:t>
            </a:r>
            <a:r>
              <a:rPr lang="en-US" sz="2000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i="1" dirty="0" err="1"/>
              <a:t>apa</a:t>
            </a:r>
            <a:endParaRPr lang="en-US" sz="20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3" name="Google Shape;710;p61">
            <a:extLst>
              <a:ext uri="{FF2B5EF4-FFF2-40B4-BE49-F238E27FC236}">
                <a16:creationId xmlns:a16="http://schemas.microsoft.com/office/drawing/2014/main" id="{02FB1082-6E07-73FC-F8D7-092ACD5EBC89}"/>
              </a:ext>
            </a:extLst>
          </p:cNvPr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462367" y="335672"/>
            <a:ext cx="1630751" cy="26081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223;p66">
            <a:extLst>
              <a:ext uri="{FF2B5EF4-FFF2-40B4-BE49-F238E27FC236}">
                <a16:creationId xmlns:a16="http://schemas.microsoft.com/office/drawing/2014/main" id="{DAC0DFB3-690C-2D91-0E28-2F0A779CDBDC}"/>
              </a:ext>
            </a:extLst>
          </p:cNvPr>
          <p:cNvSpPr txBox="1">
            <a:spLocks/>
          </p:cNvSpPr>
          <p:nvPr/>
        </p:nvSpPr>
        <p:spPr>
          <a:xfrm flipH="1">
            <a:off x="843676" y="3101009"/>
            <a:ext cx="7456647" cy="158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en-US" sz="2400" b="1" dirty="0"/>
              <a:t>Ayah</a:t>
            </a:r>
            <a:r>
              <a:rPr lang="en-US" sz="2400" dirty="0"/>
              <a:t> </a:t>
            </a:r>
            <a:r>
              <a:rPr lang="en-US" sz="2400" dirty="0" err="1"/>
              <a:t>membelikan</a:t>
            </a:r>
            <a:r>
              <a:rPr lang="en-US" sz="2400" dirty="0"/>
              <a:t> Budi laptop di </a:t>
            </a:r>
            <a:r>
              <a:rPr lang="en-US" sz="2400" dirty="0" err="1"/>
              <a:t>toko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dirty="0"/>
          </a:p>
          <a:p>
            <a:pPr marL="0" indent="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7782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737523" y="619627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Predikat</a:t>
            </a:r>
            <a:endParaRPr dirty="0"/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 flipH="1">
            <a:off x="737523" y="1520500"/>
            <a:ext cx="4744461" cy="1580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Bagian </a:t>
            </a:r>
            <a:r>
              <a:rPr lang="en-US" sz="2000" dirty="0" err="1"/>
              <a:t>kalimat</a:t>
            </a:r>
            <a:r>
              <a:rPr lang="en-US" sz="2000" dirty="0"/>
              <a:t> yang </a:t>
            </a:r>
            <a:r>
              <a:rPr lang="en-US" sz="2000" dirty="0" err="1"/>
              <a:t>memberi</a:t>
            </a:r>
            <a:r>
              <a:rPr lang="en-US" sz="2000" dirty="0"/>
              <a:t> </a:t>
            </a:r>
            <a:r>
              <a:rPr lang="en-US" sz="2000" dirty="0" err="1"/>
              <a:t>tahu</a:t>
            </a:r>
            <a:r>
              <a:rPr lang="en-US" sz="2000" dirty="0"/>
              <a:t> Tindakan dan </a:t>
            </a:r>
            <a:r>
              <a:rPr lang="en-US" sz="2000" dirty="0" err="1"/>
              <a:t>keadaan</a:t>
            </a:r>
            <a:r>
              <a:rPr lang="en-US" sz="2000" dirty="0"/>
              <a:t> </a:t>
            </a:r>
            <a:r>
              <a:rPr lang="en-US" sz="2000" dirty="0" err="1"/>
              <a:t>subjek</a:t>
            </a:r>
            <a:r>
              <a:rPr lang="en-US" sz="2000" dirty="0"/>
              <a:t>, </a:t>
            </a:r>
            <a:r>
              <a:rPr lang="en-US" sz="2000" dirty="0" err="1"/>
              <a:t>biasanya</a:t>
            </a:r>
            <a:r>
              <a:rPr lang="en-US" sz="2000" dirty="0"/>
              <a:t> </a:t>
            </a:r>
            <a:r>
              <a:rPr lang="en-US" sz="2000" dirty="0" err="1"/>
              <a:t>berupa</a:t>
            </a:r>
            <a:r>
              <a:rPr lang="en-US" sz="2000" dirty="0"/>
              <a:t> </a:t>
            </a:r>
            <a:r>
              <a:rPr lang="en-US" sz="2000" dirty="0" err="1"/>
              <a:t>verba</a:t>
            </a:r>
            <a:r>
              <a:rPr lang="en-US" sz="2000" dirty="0"/>
              <a:t> dan </a:t>
            </a:r>
            <a:r>
              <a:rPr lang="en-US" sz="2000" dirty="0" err="1"/>
              <a:t>adjektiva</a:t>
            </a:r>
            <a:r>
              <a:rPr lang="en-US" sz="2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Jawaban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i="1" dirty="0" err="1"/>
              <a:t>mengapa</a:t>
            </a:r>
            <a:r>
              <a:rPr lang="en-US" sz="2000" dirty="0"/>
              <a:t> dan </a:t>
            </a:r>
            <a:r>
              <a:rPr lang="en-US" sz="2000" i="1" dirty="0" err="1"/>
              <a:t>bagaimana</a:t>
            </a:r>
            <a:r>
              <a:rPr lang="en-US" sz="2000" i="1" dirty="0"/>
              <a:t>.</a:t>
            </a: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5" name="Google Shape;1429;p77">
            <a:extLst>
              <a:ext uri="{FF2B5EF4-FFF2-40B4-BE49-F238E27FC236}">
                <a16:creationId xmlns:a16="http://schemas.microsoft.com/office/drawing/2014/main" id="{CEA11E59-2712-1DCC-89E7-158573ABBF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31029" flipH="1">
            <a:off x="7020106" y="-13750"/>
            <a:ext cx="772172" cy="12667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23;p66">
            <a:extLst>
              <a:ext uri="{FF2B5EF4-FFF2-40B4-BE49-F238E27FC236}">
                <a16:creationId xmlns:a16="http://schemas.microsoft.com/office/drawing/2014/main" id="{869C785C-0CB5-CC80-10A7-840305F1F595}"/>
              </a:ext>
            </a:extLst>
          </p:cNvPr>
          <p:cNvSpPr txBox="1">
            <a:spLocks/>
          </p:cNvSpPr>
          <p:nvPr/>
        </p:nvSpPr>
        <p:spPr>
          <a:xfrm flipH="1">
            <a:off x="843676" y="3101009"/>
            <a:ext cx="7456647" cy="158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None/>
              <a:defRPr sz="1600" b="0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marL="0" indent="0" algn="ctr"/>
            <a:r>
              <a:rPr lang="en-US" sz="2400" dirty="0"/>
              <a:t>Ayah </a:t>
            </a:r>
            <a:r>
              <a:rPr lang="en-US" sz="2400" b="1" dirty="0" err="1"/>
              <a:t>membelikan</a:t>
            </a:r>
            <a:r>
              <a:rPr lang="en-US" sz="2400" dirty="0"/>
              <a:t> Budi laptop di </a:t>
            </a:r>
            <a:r>
              <a:rPr lang="en-US" sz="2400" dirty="0" err="1"/>
              <a:t>toko</a:t>
            </a:r>
            <a:r>
              <a:rPr lang="en-US" sz="2400" dirty="0"/>
              <a:t> </a:t>
            </a:r>
            <a:r>
              <a:rPr lang="en-US" sz="2400" dirty="0" err="1"/>
              <a:t>komputer</a:t>
            </a:r>
            <a:endParaRPr lang="en-US" dirty="0"/>
          </a:p>
          <a:p>
            <a:pPr marL="0" indent="0"/>
            <a:endParaRPr lang="en-US" b="1" dirty="0"/>
          </a:p>
        </p:txBody>
      </p:sp>
      <p:pic>
        <p:nvPicPr>
          <p:cNvPr id="4" name="Google Shape;709;p61">
            <a:extLst>
              <a:ext uri="{FF2B5EF4-FFF2-40B4-BE49-F238E27FC236}">
                <a16:creationId xmlns:a16="http://schemas.microsoft.com/office/drawing/2014/main" id="{4839B7B5-68D1-493F-6A24-D0AC1AAEDE91}"/>
              </a:ext>
            </a:extLst>
          </p:cNvPr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208081" y="248430"/>
            <a:ext cx="1268550" cy="317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764175"/>
      </p:ext>
    </p:extLst>
  </p:cSld>
  <p:clrMapOvr>
    <a:masterClrMapping/>
  </p:clrMapOvr>
</p:sld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1067</Words>
  <Application>Microsoft Office PowerPoint</Application>
  <PresentationFormat>On-screen Show (16:9)</PresentationFormat>
  <Paragraphs>201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Livvic Light</vt:lpstr>
      <vt:lpstr>Redressed</vt:lpstr>
      <vt:lpstr>Roboto Slab Light</vt:lpstr>
      <vt:lpstr>Arial</vt:lpstr>
      <vt:lpstr>Livvic</vt:lpstr>
      <vt:lpstr>Fira Sans Extra Condensed Medium</vt:lpstr>
      <vt:lpstr>Livvic Medium</vt:lpstr>
      <vt:lpstr>Papyrus History Lesson XL by Slidesgo</vt:lpstr>
      <vt:lpstr>KALIMAT</vt:lpstr>
      <vt:lpstr>Pengertian Kalimat</vt:lpstr>
      <vt:lpstr>Pengertian Kalimat</vt:lpstr>
      <vt:lpstr>— Harimurti (2008:103)</vt:lpstr>
      <vt:lpstr>— KBBI (2008:609)</vt:lpstr>
      <vt:lpstr>— Sultan Takdir Alisyahbana</vt:lpstr>
      <vt:lpstr>Unsur Kalimat</vt:lpstr>
      <vt:lpstr>Subjek</vt:lpstr>
      <vt:lpstr>Predikat</vt:lpstr>
      <vt:lpstr>Objek</vt:lpstr>
      <vt:lpstr>Pelengkap</vt:lpstr>
      <vt:lpstr>Keterangan</vt:lpstr>
      <vt:lpstr>Jenis Kalimat</vt:lpstr>
      <vt:lpstr>1. Kalimat Tunggal</vt:lpstr>
      <vt:lpstr>3. Kalimat Imperatif</vt:lpstr>
      <vt:lpstr>5. Kalimat Eksklamatif</vt:lpstr>
      <vt:lpstr>a. Kalimat Majemuk Setara</vt:lpstr>
      <vt:lpstr>a. Kalimat Majemuk Setara</vt:lpstr>
      <vt:lpstr>b. Kalimat Majemuk Rapatan</vt:lpstr>
      <vt:lpstr>c. Kalimat Majemuk Bertingkat</vt:lpstr>
      <vt:lpstr>c. Kalimat Majemuk Bertingkat</vt:lpstr>
      <vt:lpstr>d. Kalimat Majemuk Campuran</vt:lpstr>
      <vt:lpstr>Kalimat Efektif</vt:lpstr>
      <vt:lpstr>Kalimat Efektif</vt:lpstr>
      <vt:lpstr>Ciri-ciri Kalimat Efektif</vt:lpstr>
      <vt:lpstr>Kesepadanan</vt:lpstr>
      <vt:lpstr>Keparalelan </vt:lpstr>
      <vt:lpstr>Ketegasan</vt:lpstr>
      <vt:lpstr>Kehematan </vt:lpstr>
      <vt:lpstr>Kecermatan  </vt:lpstr>
      <vt:lpstr>Kepaduan </vt:lpstr>
      <vt:lpstr>Kelogisan 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KALIMAT</dc:title>
  <dc:creator>ferdiansyah maulana</dc:creator>
  <cp:lastModifiedBy>ferdiansyahmaulana1010@gmail.com</cp:lastModifiedBy>
  <cp:revision>8</cp:revision>
  <dcterms:modified xsi:type="dcterms:W3CDTF">2023-04-02T14:56:11Z</dcterms:modified>
</cp:coreProperties>
</file>